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256" r:id="rId26"/>
    <p:sldId id="257" r:id="rId27"/>
    <p:sldId id="258" r:id="rId28"/>
    <p:sldId id="259" r:id="rId29"/>
    <p:sldId id="260" r:id="rId30"/>
    <p:sldId id="261" r:id="rId31"/>
    <p:sldId id="272" r:id="rId32"/>
    <p:sldId id="273" r:id="rId33"/>
    <p:sldId id="262" r:id="rId34"/>
    <p:sldId id="263" r:id="rId35"/>
    <p:sldId id="274" r:id="rId36"/>
    <p:sldId id="275" r:id="rId37"/>
    <p:sldId id="264" r:id="rId38"/>
    <p:sldId id="265" r:id="rId39"/>
    <p:sldId id="276" r:id="rId40"/>
    <p:sldId id="277" r:id="rId4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86장" id="{BA279613-66A0-45F0-B77D-9A1557ED3464}">
          <p14:sldIdLst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</p14:sldIdLst>
        </p14:section>
        <p14:section name="새찬송가 86장" id="{30E904D5-32A4-4A1C-BAE3-A0A625C986D6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  <p14:sldId id="264"/>
            <p14:sldId id="26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988938-6951-4C96-9995-9DB73316E06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630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E71339-F8A1-426F-9574-17A629FC59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9681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FF1290-DAB8-457E-9AB7-D007774CF7F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6292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E9C379-AD8A-4BE5-B3AB-C048828A759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940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2E85B-DA7B-40D1-A9B7-3BF86225DCF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0829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235F0C-F5C7-443E-986F-74E1D9AB815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592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F9654-1DAA-4824-A152-435248F056D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363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3FC2FF-51A3-4A54-8CFF-6982265AE4C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214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DEB44-B56E-4888-B5A8-E4EF07C6643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2940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FB5BE-0814-4CDF-946A-200CF05F6A6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0505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A8109-CF09-4594-A395-808755E2A48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519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615C0CEE-8826-4BCD-AF86-AA1C8BC3EA6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5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6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7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1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2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3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5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6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7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4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3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5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6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5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6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7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4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5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6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7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8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9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0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1.Oh, the best friend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friend I have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3.Though I pass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at last to our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best friend to 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늘 의지하는 예수</a:t>
            </a:r>
          </a:p>
        </p:txBody>
      </p:sp>
      <p:sp>
        <p:nvSpPr>
          <p:cNvPr id="205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 때</a:t>
            </a:r>
          </a:p>
        </p:txBody>
      </p:sp>
      <p:sp>
        <p:nvSpPr>
          <p:cNvPr id="205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요단강 건너가며</a:t>
            </a:r>
          </a:p>
        </p:txBody>
      </p:sp>
      <p:sp>
        <p:nvSpPr>
          <p:cNvPr id="205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이후 천국에 올라가서</a:t>
            </a:r>
          </a:p>
        </p:txBody>
      </p:sp>
      <p:sp>
        <p:nvSpPr>
          <p:cNvPr id="205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  <p:pic>
        <p:nvPicPr>
          <p:cNvPr id="2060" name="그림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247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the best friend to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2.What a friend I have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3.Though I pass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at last to our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best friend to 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1127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손 의지하고 살 때</a:t>
            </a:r>
          </a:p>
        </p:txBody>
      </p:sp>
      <p:sp>
        <p:nvSpPr>
          <p:cNvPr id="1127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요단강 건너가며</a:t>
            </a:r>
          </a:p>
        </p:txBody>
      </p:sp>
      <p:sp>
        <p:nvSpPr>
          <p:cNvPr id="1127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이후 천국에 올라가서</a:t>
            </a:r>
          </a:p>
        </p:txBody>
      </p:sp>
      <p:sp>
        <p:nvSpPr>
          <p:cNvPr id="1127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989928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the best friend to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2.What a friend I have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3.Though I pass 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at last to our 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best friend to 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1229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손 의지하고 살 때</a:t>
            </a:r>
          </a:p>
        </p:txBody>
      </p:sp>
      <p:sp>
        <p:nvSpPr>
          <p:cNvPr id="1229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요단강 건너가며</a:t>
            </a:r>
          </a:p>
        </p:txBody>
      </p:sp>
      <p:sp>
        <p:nvSpPr>
          <p:cNvPr id="1229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이후 천국에 올라가서</a:t>
            </a:r>
          </a:p>
        </p:txBody>
      </p:sp>
      <p:sp>
        <p:nvSpPr>
          <p:cNvPr id="1230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2810077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the best friend to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2.What a friend I have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3.Though I pass 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at last to our 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best friend to 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1332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손 의지하고 살 때</a:t>
            </a:r>
          </a:p>
        </p:txBody>
      </p:sp>
      <p:sp>
        <p:nvSpPr>
          <p:cNvPr id="1332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요단강 건너가며</a:t>
            </a:r>
          </a:p>
        </p:txBody>
      </p:sp>
      <p:sp>
        <p:nvSpPr>
          <p:cNvPr id="1332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이후 천국에 올라가서</a:t>
            </a:r>
          </a:p>
        </p:txBody>
      </p:sp>
      <p:sp>
        <p:nvSpPr>
          <p:cNvPr id="1332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3899001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the best friend to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friend I have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3.Though I pass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at last to our </a:t>
            </a:r>
            <a:endParaRPr lang="ko-KR" altLang="en-US" sz="1100"/>
          </a:p>
        </p:txBody>
      </p:sp>
      <p:sp>
        <p:nvSpPr>
          <p:cNvPr id="1434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best friend to 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1434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 때</a:t>
            </a:r>
          </a:p>
        </p:txBody>
      </p:sp>
      <p:sp>
        <p:nvSpPr>
          <p:cNvPr id="1434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요단강 건너가며</a:t>
            </a:r>
          </a:p>
        </p:txBody>
      </p:sp>
      <p:sp>
        <p:nvSpPr>
          <p:cNvPr id="1434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이후 천국에 올라가서</a:t>
            </a:r>
          </a:p>
        </p:txBody>
      </p:sp>
      <p:sp>
        <p:nvSpPr>
          <p:cNvPr id="1434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3898835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the best friend to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friend I have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3.Though I pass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at last to our </a:t>
            </a:r>
            <a:endParaRPr lang="ko-KR" altLang="en-US" sz="1100"/>
          </a:p>
        </p:txBody>
      </p:sp>
      <p:sp>
        <p:nvSpPr>
          <p:cNvPr id="1536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best friend to 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1536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 때</a:t>
            </a:r>
          </a:p>
        </p:txBody>
      </p:sp>
      <p:sp>
        <p:nvSpPr>
          <p:cNvPr id="1537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요단강 건너가며</a:t>
            </a:r>
          </a:p>
        </p:txBody>
      </p:sp>
      <p:sp>
        <p:nvSpPr>
          <p:cNvPr id="1537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이후 천국에 올라가서</a:t>
            </a:r>
          </a:p>
        </p:txBody>
      </p:sp>
      <p:sp>
        <p:nvSpPr>
          <p:cNvPr id="1537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1713743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the best friend to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friend I have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3.Though I pass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at last to our </a:t>
            </a:r>
            <a:endParaRPr lang="ko-KR" altLang="en-US" sz="1100"/>
          </a:p>
        </p:txBody>
      </p:sp>
      <p:sp>
        <p:nvSpPr>
          <p:cNvPr id="1639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best friend to </a:t>
            </a:r>
            <a:endParaRPr lang="ko-KR" altLang="en-US" sz="1100"/>
          </a:p>
        </p:txBody>
      </p:sp>
      <p:sp>
        <p:nvSpPr>
          <p:cNvPr id="1639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1639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 때</a:t>
            </a:r>
          </a:p>
        </p:txBody>
      </p:sp>
      <p:sp>
        <p:nvSpPr>
          <p:cNvPr id="1639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요단강 건너가며</a:t>
            </a:r>
          </a:p>
        </p:txBody>
      </p:sp>
      <p:sp>
        <p:nvSpPr>
          <p:cNvPr id="1639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이후 천국에 올라가서</a:t>
            </a:r>
          </a:p>
        </p:txBody>
      </p:sp>
      <p:sp>
        <p:nvSpPr>
          <p:cNvPr id="1639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1698433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the best friend to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friend I have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3.Though I pass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at last to our </a:t>
            </a:r>
            <a:endParaRPr lang="ko-KR" altLang="en-US" sz="1100"/>
          </a:p>
        </p:txBody>
      </p:sp>
      <p:sp>
        <p:nvSpPr>
          <p:cNvPr id="1741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best friend to </a:t>
            </a:r>
            <a:endParaRPr lang="ko-KR" altLang="en-US" sz="1100"/>
          </a:p>
        </p:txBody>
      </p:sp>
      <p:sp>
        <p:nvSpPr>
          <p:cNvPr id="1741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1741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 때</a:t>
            </a:r>
          </a:p>
        </p:txBody>
      </p:sp>
      <p:sp>
        <p:nvSpPr>
          <p:cNvPr id="1741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요단강 건너가며</a:t>
            </a:r>
          </a:p>
        </p:txBody>
      </p:sp>
      <p:sp>
        <p:nvSpPr>
          <p:cNvPr id="1741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이후 천국에 올라가서</a:t>
            </a:r>
          </a:p>
        </p:txBody>
      </p:sp>
      <p:sp>
        <p:nvSpPr>
          <p:cNvPr id="1742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3632961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the best friend to 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friend I have 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3.Though I pass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at last to our </a:t>
            </a:r>
            <a:endParaRPr lang="ko-KR" altLang="en-US" sz="1100"/>
          </a:p>
        </p:txBody>
      </p:sp>
      <p:sp>
        <p:nvSpPr>
          <p:cNvPr id="1843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best friend to </a:t>
            </a:r>
            <a:endParaRPr lang="ko-KR" altLang="en-US" sz="1100"/>
          </a:p>
        </p:txBody>
      </p:sp>
      <p:sp>
        <p:nvSpPr>
          <p:cNvPr id="1844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1844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 때</a:t>
            </a:r>
          </a:p>
        </p:txBody>
      </p:sp>
      <p:sp>
        <p:nvSpPr>
          <p:cNvPr id="1844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요단강 건너가며</a:t>
            </a:r>
          </a:p>
        </p:txBody>
      </p:sp>
      <p:sp>
        <p:nvSpPr>
          <p:cNvPr id="1844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이후 천국에 올라가서</a:t>
            </a:r>
          </a:p>
        </p:txBody>
      </p:sp>
      <p:sp>
        <p:nvSpPr>
          <p:cNvPr id="1844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1440429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the best friend to 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friend I have 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3.Though I pass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at last to our </a:t>
            </a:r>
            <a:endParaRPr lang="ko-KR" altLang="en-US" sz="1100"/>
          </a:p>
        </p:txBody>
      </p:sp>
      <p:sp>
        <p:nvSpPr>
          <p:cNvPr id="1946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best friend to </a:t>
            </a:r>
            <a:endParaRPr lang="ko-KR" altLang="en-US" sz="1100"/>
          </a:p>
        </p:txBody>
      </p:sp>
      <p:sp>
        <p:nvSpPr>
          <p:cNvPr id="1946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1946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 때</a:t>
            </a:r>
          </a:p>
        </p:txBody>
      </p:sp>
      <p:sp>
        <p:nvSpPr>
          <p:cNvPr id="1946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요단강 건너가며</a:t>
            </a:r>
          </a:p>
        </p:txBody>
      </p:sp>
      <p:sp>
        <p:nvSpPr>
          <p:cNvPr id="1946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이후 천국에 올라가서</a:t>
            </a:r>
          </a:p>
        </p:txBody>
      </p:sp>
      <p:sp>
        <p:nvSpPr>
          <p:cNvPr id="1946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2437709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the best friend to </a:t>
            </a:r>
            <a:endParaRPr lang="ko-KR" altLang="en-US" sz="1100"/>
          </a:p>
        </p:txBody>
      </p:sp>
      <p:sp>
        <p:nvSpPr>
          <p:cNvPr id="2048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friend I have </a:t>
            </a:r>
            <a:endParaRPr lang="ko-KR" altLang="en-US" sz="1100"/>
          </a:p>
        </p:txBody>
      </p:sp>
      <p:sp>
        <p:nvSpPr>
          <p:cNvPr id="2048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3.Though I pass </a:t>
            </a:r>
            <a:endParaRPr lang="ko-KR" altLang="en-US" sz="1100"/>
          </a:p>
        </p:txBody>
      </p:sp>
      <p:sp>
        <p:nvSpPr>
          <p:cNvPr id="2048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4.When at last to 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best friend to </a:t>
            </a:r>
            <a:endParaRPr lang="ko-KR" altLang="en-US" sz="1100"/>
          </a:p>
        </p:txBody>
      </p:sp>
      <p:sp>
        <p:nvSpPr>
          <p:cNvPr id="2048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2048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 때</a:t>
            </a:r>
          </a:p>
        </p:txBody>
      </p:sp>
      <p:sp>
        <p:nvSpPr>
          <p:cNvPr id="2049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요단강 건너가며</a:t>
            </a:r>
          </a:p>
        </p:txBody>
      </p:sp>
      <p:sp>
        <p:nvSpPr>
          <p:cNvPr id="2049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이후 천국에 올라가서</a:t>
            </a:r>
          </a:p>
        </p:txBody>
      </p:sp>
      <p:sp>
        <p:nvSpPr>
          <p:cNvPr id="2049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2025858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1.Oh, the best friend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friend I have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3.Though I pass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at last to our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best friend to 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늘 의지하는 예수</a:t>
            </a:r>
          </a:p>
        </p:txBody>
      </p:sp>
      <p:sp>
        <p:nvSpPr>
          <p:cNvPr id="308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 때</a:t>
            </a:r>
          </a:p>
        </p:txBody>
      </p:sp>
      <p:sp>
        <p:nvSpPr>
          <p:cNvPr id="308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요단강 건너가며</a:t>
            </a:r>
          </a:p>
        </p:txBody>
      </p:sp>
      <p:sp>
        <p:nvSpPr>
          <p:cNvPr id="308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이후 천국에 올라가서</a:t>
            </a:r>
          </a:p>
        </p:txBody>
      </p:sp>
      <p:sp>
        <p:nvSpPr>
          <p:cNvPr id="308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2152143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the best friend to </a:t>
            </a:r>
            <a:endParaRPr lang="ko-KR" altLang="en-US" sz="1100"/>
          </a:p>
        </p:txBody>
      </p:sp>
      <p:sp>
        <p:nvSpPr>
          <p:cNvPr id="2150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friend I have </a:t>
            </a:r>
            <a:endParaRPr lang="ko-KR" altLang="en-US" sz="1100"/>
          </a:p>
        </p:txBody>
      </p:sp>
      <p:sp>
        <p:nvSpPr>
          <p:cNvPr id="2150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3.Though I pass </a:t>
            </a:r>
            <a:endParaRPr lang="ko-KR" altLang="en-US" sz="1100"/>
          </a:p>
        </p:txBody>
      </p:sp>
      <p:sp>
        <p:nvSpPr>
          <p:cNvPr id="2151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4.When at last to 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best friend to </a:t>
            </a:r>
            <a:endParaRPr lang="ko-KR" altLang="en-US" sz="1100"/>
          </a:p>
        </p:txBody>
      </p:sp>
      <p:sp>
        <p:nvSpPr>
          <p:cNvPr id="2151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2151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 때</a:t>
            </a:r>
          </a:p>
        </p:txBody>
      </p:sp>
      <p:sp>
        <p:nvSpPr>
          <p:cNvPr id="2151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요단강 건너가며</a:t>
            </a:r>
          </a:p>
        </p:txBody>
      </p:sp>
      <p:sp>
        <p:nvSpPr>
          <p:cNvPr id="2151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이후 천국에 올라가서</a:t>
            </a:r>
          </a:p>
        </p:txBody>
      </p:sp>
      <p:sp>
        <p:nvSpPr>
          <p:cNvPr id="2151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2596707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the best friend to </a:t>
            </a:r>
            <a:endParaRPr lang="ko-KR" altLang="en-US" sz="1100"/>
          </a:p>
        </p:txBody>
      </p:sp>
      <p:sp>
        <p:nvSpPr>
          <p:cNvPr id="2253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friend I have </a:t>
            </a:r>
            <a:endParaRPr lang="ko-KR" altLang="en-US" sz="1100"/>
          </a:p>
        </p:txBody>
      </p:sp>
      <p:sp>
        <p:nvSpPr>
          <p:cNvPr id="2253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3.Though I pass </a:t>
            </a:r>
            <a:endParaRPr lang="ko-KR" altLang="en-US" sz="1100"/>
          </a:p>
        </p:txBody>
      </p:sp>
      <p:sp>
        <p:nvSpPr>
          <p:cNvPr id="2253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4.When at last to 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253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best friend to </a:t>
            </a:r>
            <a:endParaRPr lang="ko-KR" altLang="en-US" sz="1100"/>
          </a:p>
        </p:txBody>
      </p:sp>
      <p:sp>
        <p:nvSpPr>
          <p:cNvPr id="2253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2253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 때</a:t>
            </a:r>
          </a:p>
        </p:txBody>
      </p:sp>
      <p:sp>
        <p:nvSpPr>
          <p:cNvPr id="2253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요단강 건너가며</a:t>
            </a:r>
          </a:p>
        </p:txBody>
      </p:sp>
      <p:sp>
        <p:nvSpPr>
          <p:cNvPr id="2253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이후 천국에 올라가서</a:t>
            </a:r>
          </a:p>
        </p:txBody>
      </p:sp>
      <p:sp>
        <p:nvSpPr>
          <p:cNvPr id="2254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2088120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the best friend to </a:t>
            </a:r>
            <a:endParaRPr lang="ko-KR" altLang="en-US" sz="1100"/>
          </a:p>
        </p:txBody>
      </p:sp>
      <p:sp>
        <p:nvSpPr>
          <p:cNvPr id="2355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friend I have </a:t>
            </a:r>
            <a:endParaRPr lang="ko-KR" altLang="en-US" sz="1100"/>
          </a:p>
        </p:txBody>
      </p:sp>
      <p:sp>
        <p:nvSpPr>
          <p:cNvPr id="2355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3.Though I pass </a:t>
            </a:r>
            <a:endParaRPr lang="ko-KR" altLang="en-US" sz="1100"/>
          </a:p>
        </p:txBody>
      </p:sp>
      <p:sp>
        <p:nvSpPr>
          <p:cNvPr id="2355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at last to our </a:t>
            </a:r>
            <a:endParaRPr lang="ko-KR" altLang="en-US" sz="1100"/>
          </a:p>
        </p:txBody>
      </p:sp>
      <p:sp>
        <p:nvSpPr>
          <p:cNvPr id="2355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R.The best friend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356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2356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 때</a:t>
            </a:r>
          </a:p>
        </p:txBody>
      </p:sp>
      <p:sp>
        <p:nvSpPr>
          <p:cNvPr id="2356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요단강 건너가며</a:t>
            </a:r>
          </a:p>
        </p:txBody>
      </p:sp>
      <p:sp>
        <p:nvSpPr>
          <p:cNvPr id="2356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이후 천국에 올라가서</a:t>
            </a:r>
          </a:p>
        </p:txBody>
      </p:sp>
      <p:sp>
        <p:nvSpPr>
          <p:cNvPr id="2356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1449191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the best friend to </a:t>
            </a:r>
            <a:endParaRPr lang="ko-KR" altLang="en-US" sz="1100"/>
          </a:p>
        </p:txBody>
      </p:sp>
      <p:sp>
        <p:nvSpPr>
          <p:cNvPr id="245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friend I have </a:t>
            </a:r>
            <a:endParaRPr lang="ko-KR" altLang="en-US" sz="1100"/>
          </a:p>
        </p:txBody>
      </p:sp>
      <p:sp>
        <p:nvSpPr>
          <p:cNvPr id="245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3.Though I pass </a:t>
            </a:r>
            <a:endParaRPr lang="ko-KR" altLang="en-US" sz="1100"/>
          </a:p>
        </p:txBody>
      </p:sp>
      <p:sp>
        <p:nvSpPr>
          <p:cNvPr id="245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at last to our </a:t>
            </a:r>
            <a:endParaRPr lang="ko-KR" altLang="en-US" sz="1100"/>
          </a:p>
        </p:txBody>
      </p:sp>
      <p:sp>
        <p:nvSpPr>
          <p:cNvPr id="2458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R.The best friend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458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2458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 때</a:t>
            </a:r>
          </a:p>
        </p:txBody>
      </p:sp>
      <p:sp>
        <p:nvSpPr>
          <p:cNvPr id="2458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요단강 건너가며</a:t>
            </a:r>
          </a:p>
        </p:txBody>
      </p:sp>
      <p:sp>
        <p:nvSpPr>
          <p:cNvPr id="2458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이후 천국에 올라가서</a:t>
            </a:r>
          </a:p>
        </p:txBody>
      </p:sp>
      <p:sp>
        <p:nvSpPr>
          <p:cNvPr id="2458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3243914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the best friend to </a:t>
            </a:r>
            <a:endParaRPr lang="ko-KR" altLang="en-US" sz="1100"/>
          </a:p>
        </p:txBody>
      </p:sp>
      <p:sp>
        <p:nvSpPr>
          <p:cNvPr id="256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friend I have </a:t>
            </a:r>
            <a:endParaRPr lang="ko-KR" altLang="en-US" sz="1100"/>
          </a:p>
        </p:txBody>
      </p:sp>
      <p:sp>
        <p:nvSpPr>
          <p:cNvPr id="256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3.Though I pass </a:t>
            </a:r>
            <a:endParaRPr lang="ko-KR" altLang="en-US" sz="1100"/>
          </a:p>
        </p:txBody>
      </p:sp>
      <p:sp>
        <p:nvSpPr>
          <p:cNvPr id="2560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at last to our </a:t>
            </a:r>
            <a:endParaRPr lang="ko-KR" altLang="en-US" sz="1100"/>
          </a:p>
        </p:txBody>
      </p:sp>
      <p:sp>
        <p:nvSpPr>
          <p:cNvPr id="2560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R.The best friend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560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2560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 때</a:t>
            </a:r>
          </a:p>
        </p:txBody>
      </p:sp>
      <p:sp>
        <p:nvSpPr>
          <p:cNvPr id="2561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요단강 건너가며</a:t>
            </a:r>
          </a:p>
        </p:txBody>
      </p:sp>
      <p:sp>
        <p:nvSpPr>
          <p:cNvPr id="2561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이후 천국에 올라가서</a:t>
            </a:r>
          </a:p>
        </p:txBody>
      </p:sp>
      <p:sp>
        <p:nvSpPr>
          <p:cNvPr id="2561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3897756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늘 의지하는 예수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요단 강 건너가며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후 천국에 올라가서</a:t>
            </a:r>
          </a:p>
        </p:txBody>
      </p:sp>
      <p:sp>
        <p:nvSpPr>
          <p:cNvPr id="205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늘 의지하는 예수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요단 강 건너가며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후 천국에 올라가서</a:t>
            </a:r>
          </a:p>
        </p:txBody>
      </p:sp>
      <p:sp>
        <p:nvSpPr>
          <p:cNvPr id="307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늘 의지하는 예수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요단 강 건너가며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후 천국에 올라가서</a:t>
            </a:r>
          </a:p>
        </p:txBody>
      </p:sp>
      <p:sp>
        <p:nvSpPr>
          <p:cNvPr id="4103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늘 의지하는 예수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요단 강 건너가며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후 천국에 올라가서</a:t>
            </a:r>
          </a:p>
        </p:txBody>
      </p:sp>
      <p:sp>
        <p:nvSpPr>
          <p:cNvPr id="5127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손 의지하고 살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요단 강 건너가며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후 천국에 올라가서</a:t>
            </a:r>
          </a:p>
        </p:txBody>
      </p:sp>
      <p:sp>
        <p:nvSpPr>
          <p:cNvPr id="6151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1.Oh, the best friend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friend I have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3.Though I pass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at last to our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best friend to 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늘 의지하는 예수</a:t>
            </a:r>
          </a:p>
        </p:txBody>
      </p:sp>
      <p:sp>
        <p:nvSpPr>
          <p:cNvPr id="410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 때</a:t>
            </a:r>
          </a:p>
        </p:txBody>
      </p:sp>
      <p:sp>
        <p:nvSpPr>
          <p:cNvPr id="410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요단강 건너가며</a:t>
            </a:r>
          </a:p>
        </p:txBody>
      </p:sp>
      <p:sp>
        <p:nvSpPr>
          <p:cNvPr id="410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이후 천국에 올라가서</a:t>
            </a:r>
          </a:p>
        </p:txBody>
      </p:sp>
      <p:sp>
        <p:nvSpPr>
          <p:cNvPr id="410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32646400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손 의지하고 살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요단 강 건너가며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후 천국에 올라가서</a:t>
            </a:r>
          </a:p>
        </p:txBody>
      </p:sp>
      <p:sp>
        <p:nvSpPr>
          <p:cNvPr id="717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손 의지하고 살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요단 강 건너가며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후 천국에 올라가서</a:t>
            </a:r>
          </a:p>
        </p:txBody>
      </p:sp>
      <p:sp>
        <p:nvSpPr>
          <p:cNvPr id="819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손 의지하고 살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요단 강 건너가며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후 천국에 올라가서</a:t>
            </a:r>
          </a:p>
        </p:txBody>
      </p:sp>
      <p:sp>
        <p:nvSpPr>
          <p:cNvPr id="9223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요단 강 건너가며</a:t>
            </a:r>
          </a:p>
        </p:txBody>
      </p:sp>
      <p:sp>
        <p:nvSpPr>
          <p:cNvPr id="102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후 천국에 올라가서</a:t>
            </a:r>
          </a:p>
        </p:txBody>
      </p:sp>
      <p:sp>
        <p:nvSpPr>
          <p:cNvPr id="10247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</a:t>
            </a:r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요단 강 건너가며</a:t>
            </a:r>
          </a:p>
        </p:txBody>
      </p:sp>
      <p:sp>
        <p:nvSpPr>
          <p:cNvPr id="112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후 천국에 올라가서</a:t>
            </a:r>
          </a:p>
        </p:txBody>
      </p:sp>
      <p:sp>
        <p:nvSpPr>
          <p:cNvPr id="11271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</a:t>
            </a:r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요단 강 건너가며</a:t>
            </a:r>
          </a:p>
        </p:txBody>
      </p:sp>
      <p:sp>
        <p:nvSpPr>
          <p:cNvPr id="122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후 천국에 올라가서</a:t>
            </a:r>
          </a:p>
        </p:txBody>
      </p:sp>
      <p:sp>
        <p:nvSpPr>
          <p:cNvPr id="1229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</a:t>
            </a:r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내가 요단 강 건너가며</a:t>
            </a:r>
          </a:p>
        </p:txBody>
      </p:sp>
      <p:sp>
        <p:nvSpPr>
          <p:cNvPr id="133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후 천국에 올라가서</a:t>
            </a:r>
          </a:p>
        </p:txBody>
      </p:sp>
      <p:sp>
        <p:nvSpPr>
          <p:cNvPr id="1331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1434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</a:t>
            </a:r>
          </a:p>
        </p:txBody>
      </p:sp>
      <p:sp>
        <p:nvSpPr>
          <p:cNvPr id="1434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요단 강 건너가며</a:t>
            </a:r>
          </a:p>
        </p:txBody>
      </p:sp>
      <p:sp>
        <p:nvSpPr>
          <p:cNvPr id="1434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후 천국에 올라가서</a:t>
            </a:r>
          </a:p>
        </p:txBody>
      </p:sp>
      <p:sp>
        <p:nvSpPr>
          <p:cNvPr id="14343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1536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</a:t>
            </a:r>
          </a:p>
        </p:txBody>
      </p:sp>
      <p:sp>
        <p:nvSpPr>
          <p:cNvPr id="1536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요단 강 건너가며</a:t>
            </a:r>
          </a:p>
        </p:txBody>
      </p:sp>
      <p:sp>
        <p:nvSpPr>
          <p:cNvPr id="1536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후 천국에 올라가서</a:t>
            </a:r>
          </a:p>
        </p:txBody>
      </p:sp>
      <p:sp>
        <p:nvSpPr>
          <p:cNvPr id="15367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1638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</a:t>
            </a:r>
          </a:p>
        </p:txBody>
      </p:sp>
      <p:sp>
        <p:nvSpPr>
          <p:cNvPr id="1638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요단 강 건너가며</a:t>
            </a:r>
          </a:p>
        </p:txBody>
      </p:sp>
      <p:sp>
        <p:nvSpPr>
          <p:cNvPr id="1639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후 천국에 올라가서</a:t>
            </a:r>
          </a:p>
        </p:txBody>
      </p:sp>
      <p:sp>
        <p:nvSpPr>
          <p:cNvPr id="16391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내가 의지하는 예수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1.Oh, the best friend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friend I have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3.Though I pass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at last to our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best friend to 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늘 의지하는 예수</a:t>
            </a:r>
          </a:p>
        </p:txBody>
      </p:sp>
      <p:sp>
        <p:nvSpPr>
          <p:cNvPr id="512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 때</a:t>
            </a:r>
          </a:p>
        </p:txBody>
      </p:sp>
      <p:sp>
        <p:nvSpPr>
          <p:cNvPr id="513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요단강 건너가며</a:t>
            </a:r>
          </a:p>
        </p:txBody>
      </p:sp>
      <p:sp>
        <p:nvSpPr>
          <p:cNvPr id="513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이후 천국에 올라가서</a:t>
            </a:r>
          </a:p>
        </p:txBody>
      </p:sp>
      <p:sp>
        <p:nvSpPr>
          <p:cNvPr id="513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27728397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1741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</a:t>
            </a:r>
          </a:p>
        </p:txBody>
      </p:sp>
      <p:sp>
        <p:nvSpPr>
          <p:cNvPr id="1741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내가 요단 강 건너가며</a:t>
            </a:r>
          </a:p>
        </p:txBody>
      </p:sp>
      <p:sp>
        <p:nvSpPr>
          <p:cNvPr id="1741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후 천국에 올라가서</a:t>
            </a:r>
          </a:p>
        </p:txBody>
      </p:sp>
      <p:sp>
        <p:nvSpPr>
          <p:cNvPr id="1741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내가 의지하는 예수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1.Oh, the best friend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friend I have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3.Though I pass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at last to our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best friend to 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늘 의지하는 예수</a:t>
            </a:r>
          </a:p>
        </p:txBody>
      </p:sp>
      <p:sp>
        <p:nvSpPr>
          <p:cNvPr id="615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 때</a:t>
            </a:r>
          </a:p>
        </p:txBody>
      </p:sp>
      <p:sp>
        <p:nvSpPr>
          <p:cNvPr id="615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요단강 건너가며</a:t>
            </a:r>
          </a:p>
        </p:txBody>
      </p:sp>
      <p:sp>
        <p:nvSpPr>
          <p:cNvPr id="615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이후 천국에 올라가서</a:t>
            </a:r>
          </a:p>
        </p:txBody>
      </p:sp>
      <p:sp>
        <p:nvSpPr>
          <p:cNvPr id="615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1885324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1.Oh, the best friend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2.What a friend I have 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3.Though I pass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at last to our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best friend to 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늘 의지하는 예수</a:t>
            </a:r>
          </a:p>
        </p:txBody>
      </p:sp>
      <p:sp>
        <p:nvSpPr>
          <p:cNvPr id="717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손 의지하고 살 때</a:t>
            </a:r>
          </a:p>
        </p:txBody>
      </p:sp>
      <p:sp>
        <p:nvSpPr>
          <p:cNvPr id="717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요단강 건너가며</a:t>
            </a:r>
          </a:p>
        </p:txBody>
      </p:sp>
      <p:sp>
        <p:nvSpPr>
          <p:cNvPr id="717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이후 천국에 올라가서</a:t>
            </a:r>
          </a:p>
        </p:txBody>
      </p:sp>
      <p:sp>
        <p:nvSpPr>
          <p:cNvPr id="718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2093379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the best friend to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2.What a friend I have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3.Though I pass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at last to our 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best friend to 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820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손 의지하고 살 때</a:t>
            </a:r>
          </a:p>
        </p:txBody>
      </p:sp>
      <p:sp>
        <p:nvSpPr>
          <p:cNvPr id="820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요단강 건너가며</a:t>
            </a:r>
          </a:p>
        </p:txBody>
      </p:sp>
      <p:sp>
        <p:nvSpPr>
          <p:cNvPr id="820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이후 천국에 올라가서</a:t>
            </a:r>
          </a:p>
        </p:txBody>
      </p:sp>
      <p:sp>
        <p:nvSpPr>
          <p:cNvPr id="820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1082857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the best friend to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2.What a friend I have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3.Though I pass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at last to our 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best friend to 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922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손 의지하고 살 때</a:t>
            </a:r>
          </a:p>
        </p:txBody>
      </p:sp>
      <p:sp>
        <p:nvSpPr>
          <p:cNvPr id="922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요단강 건너가며</a:t>
            </a:r>
          </a:p>
        </p:txBody>
      </p:sp>
      <p:sp>
        <p:nvSpPr>
          <p:cNvPr id="922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이후 천국에 올라가서</a:t>
            </a:r>
          </a:p>
        </p:txBody>
      </p:sp>
      <p:sp>
        <p:nvSpPr>
          <p:cNvPr id="922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227240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the best friend to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2.What a friend I have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3.Though I pass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at last to our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best friend to 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늘 의지하는 예수</a:t>
            </a:r>
          </a:p>
        </p:txBody>
      </p:sp>
      <p:sp>
        <p:nvSpPr>
          <p:cNvPr id="1024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손 의지하고 살 때</a:t>
            </a:r>
          </a:p>
        </p:txBody>
      </p:sp>
      <p:sp>
        <p:nvSpPr>
          <p:cNvPr id="1025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내가 요단강 건너가며</a:t>
            </a:r>
          </a:p>
        </p:txBody>
      </p:sp>
      <p:sp>
        <p:nvSpPr>
          <p:cNvPr id="1025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이후 천국에 올라가서</a:t>
            </a:r>
          </a:p>
        </p:txBody>
      </p:sp>
      <p:sp>
        <p:nvSpPr>
          <p:cNvPr id="1025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의지하는 예수</a:t>
            </a:r>
          </a:p>
        </p:txBody>
      </p:sp>
    </p:spTree>
    <p:extLst>
      <p:ext uri="{BB962C8B-B14F-4D97-AF65-F5344CB8AC3E}">
        <p14:creationId xmlns:p14="http://schemas.microsoft.com/office/powerpoint/2010/main" val="4023146503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1928</Words>
  <Application>Microsoft Office PowerPoint</Application>
  <PresentationFormat>On-screen Show (4:3)</PresentationFormat>
  <Paragraphs>320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2025-03-16T13:43:40Z</dcterms:modified>
</cp:coreProperties>
</file>