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3" r:id="rId10"/>
    <p:sldId id="263" r:id="rId11"/>
    <p:sldId id="264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65" r:id="rId26"/>
    <p:sldId id="266" r:id="rId27"/>
    <p:sldId id="267" r:id="rId28"/>
    <p:sldId id="287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E774BC-D9CA-2C49-2777-E304D114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6E24A4-615E-AD59-BFA8-7892AE305D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DC8C1F-EC84-9EA9-3C54-0123B95D8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3929A-5EB6-48F9-88CA-DA69BB7474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46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10892A-086A-11F2-17CB-D6C052AF84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C7DBB8-605B-05E1-77DF-BEB04CD3F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C0D28-E222-1564-3CB9-6E4C2EBCC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62C7C-AA24-49A5-A033-00EACC9772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80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78909A-34CB-DDAB-1D38-D905A01C2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78D178-05F9-E706-F482-2E34521EC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E260F4-161E-723E-BE2F-F1A8E6908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9A66D-2600-43D2-8791-B93E523C39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238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1F2C4E-E4FD-5718-2103-531687170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2A934A-04BE-A199-37B6-1727F04CF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6BB7CC-6F5E-DD1A-EBD6-59E5C1170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55C4D-0A2E-4CFA-B2AF-8D7ED82F17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547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BAD19-4970-B7FF-0970-1A5F5100A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EAAB69-C170-20CD-F373-182B7FEC8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DCBE9E-3451-9B3D-5302-0B1069EEE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3C62F-576F-4EDE-8CCE-845BCA0918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141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AD7287-058E-C386-126B-9EF2CBE6D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AACAC-9415-CF35-9348-9E60A0D64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40064-DAAB-7BF5-E704-F38104144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7CDFC-63C7-4E39-A3E4-D122910EC7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288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09F4AE-3AEF-7D75-1707-BC1F3A646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6B1328-5392-C65D-3781-865EDC49C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121EBA-2134-CCDD-3780-6EAEE3505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EDE8D-BB50-49C1-98A5-87A1D0F4D1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133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C97EC6-67C8-1D78-CE48-E9B5C5BB7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C42C3C-6D80-0406-6E3B-EB480B0B3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B6F53C-EA03-1B38-DF06-602B5D2FC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E1F19-DED9-47EF-A1AE-3D91FEE037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386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BB0EDB-E441-9D98-4B41-10F8FDA1C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C09AF2-5D15-9D7D-00A4-A73F0FE7B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D8F6CD-6073-F85D-98A1-7992AF25D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FBD25-E813-4A2C-80C5-69CDF95607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489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9DD07-30C7-9D6A-6F54-C1D4BCF44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578AB7-6968-9358-F648-963A8988D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8C919-AA65-0A51-BBB3-4FC4F8BFA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6D6F3-ED3F-4F2A-B5BB-E0C4C713B0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302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E649B-1F4D-11CF-71E8-E575124BF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16D962-B77C-C2CC-3A7A-8985E16FA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0B2BA-DE97-D719-A655-CFEB253CFA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ECDA3-FE4D-4FAE-8456-7E58139FB9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325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9C7505-2B50-BACF-2652-B40A94797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CDE5EE-43BD-16D1-4D72-17A79FAA1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BB11F9-E4B4-544B-D4F4-D3E8BB187E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83EA26-8C72-C284-5CF9-B117B6E84A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B785B5-7F63-59CD-6A2F-06F7AD5294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9A54389-72CC-4836-81F1-B680976E9A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3.xml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2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5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6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7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8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9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20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21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22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2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FBE9C79-1963-5810-5AC4-13191A80A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E6B0A0-47ED-8354-1517-720F421B0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샤론의 꽃 예수 나의 마음에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DE7F42-AAB3-494B-7F95-CEAC8658C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샤론의 꽃 예수 이 세상에서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9191C1-044E-DBCA-E173-59B54250B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 질병을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96C54E-E9C4-869C-5429-94E5CB5F7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 피소서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017658D-1DC5-9E10-D4CC-1B389A30B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729E4B-7AFD-DE72-E1FE-F00BE1656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 마음에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6E3A65-76A0-325B-A919-FCA722023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샤론의 꽃 예수 이 세상에서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C59777-B963-E8A0-7E59-1BA42AA9D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 질병을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883BC9-7639-EA13-CA77-B5C5701A4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샤론의 꽃 예수 길이 피소서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A57830B-F9FD-784B-0C9A-255605A3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D71244-1913-791A-AFDD-C4D511643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 마음에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FD503E-B816-60F3-A65D-6F9F9B23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샤론의 꽃 예수 이 세상에서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B44F76-6355-0F6B-1A2F-FD3E473AD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 질병을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6CF469-45A9-9A37-AD0A-50E0EC300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샤론의 꽃 예수 길이 피소서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B169ACB-5461-12E4-F1C5-C57A50141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D933FF-6979-CBE3-44CB-C2CB4596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 마음에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402293-CB0B-E54F-D758-58A6ABC29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샤론의 꽃 예수 이 세상에서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6B0075-E0A8-06DF-4196-24E01950E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 질병을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B7BF97-2AB4-62BE-CA0F-ADA5D564F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샤론의 꽃 예수 길이 피소서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548967-8685-31CB-D261-B3ED9F96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D602EE-3AFA-1362-30FC-FF55B694E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Rose of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82D3A5-FBD2-C05B-DB83-0B801DCFF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Rose of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B1D0E9-1AF9-4573-3228-543781A5A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EF7474-A78D-ABFC-630B-037F16B3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90F784-5299-86A4-6FAD-020C0D4AF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샤론의 꽃 예수 나의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BC8E6A-3F85-5154-6821-8E11C2E72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샤론의 꽃 예수 이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100862-4BAE-58AD-7E5D-A0EE82BC3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B33207-BF93-79A3-9BC4-3EA3B62C2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0BC676-1959-3CCE-CDED-D0682E2BA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  <p:pic>
        <p:nvPicPr>
          <p:cNvPr id="2060" name="그림 2">
            <a:extLst>
              <a:ext uri="{FF2B5EF4-FFF2-40B4-BE49-F238E27FC236}">
                <a16:creationId xmlns:a16="http://schemas.microsoft.com/office/drawing/2014/main" id="{8844BDE4-4362-F002-B282-82FF64234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1A29E5A-2E21-2911-C4E5-DEE84C923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B9961E-7834-A30B-EB92-797365EF5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4C6E549-55B9-B63E-F109-DFCA5B30E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Rose of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FE0886-5633-5EFA-98A7-294926B6A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Rose of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F3FA168-64EA-077B-A424-741092524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A77949C-039B-5063-6DE1-4E218A7F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452CE17-009F-A773-E48B-A91EFD6E8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샤론의 꽃 예수 나의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C2EB49-0C73-C31F-A980-5F764681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샤론의 꽃 예수 이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BFF7DEA-80FD-3B87-0F89-369C407A9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DE46FF-0D88-2377-0A93-EBFF25EE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C5753DB-58FF-D9A4-74BD-CF4B2AEA4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EDEEFBC-856E-5F74-22A3-A1759D62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5CB13AA-62FB-E204-12BF-749A97025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91ACCA-1858-A88F-7B0B-23542FE21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Rose of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BF8A7C-9113-FF35-5E9F-978DC44CA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Rose of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B611F6D-8361-FA16-6FD7-58A61459F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B9427D1-98BB-EFA8-D2EF-A86B66D70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DECA09F-8552-8C88-84AC-BFD00BF47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샤론의 꽃 예수 나의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4855697-397C-500D-D158-1F8084C4D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샤론의 꽃 예수 이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1127BC5-AAF9-9B9E-7038-94289CDE8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464F0C-6CD5-CCA6-28A7-3BE6291B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0B1D75D-0142-25ED-9968-6EC12976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70BF1EA-961E-92FD-6F04-EADA1D390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BB4D94-CD84-B867-559E-E259D5B1F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509799-5373-F9E9-3072-3949CC4B4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Rose of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277CA3-2320-5395-E015-B71E9ECE4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Rose of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51D9C76-7082-9254-77B7-E1C228FC1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29CF93D-644B-27E7-58AD-15718E9A8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91F9D4E-01C7-E8FE-F1E5-C12BD7E8E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샤론의 꽃 예수 나의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C08184-339A-CC15-E0A1-22F42BC36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샤론의 꽃 예수 이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350B7C-E411-7E86-7374-69689C8AC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4B2367B-C292-4F82-D8E2-8BDA15878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729EE3E-BF76-7D57-7953-4CF9F6ECC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DA8AE1B-D57A-2756-B574-F11B13CD7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8307765-F4A3-7987-4337-3A63ABC30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Rose of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8B0C5F-6B15-8C66-7256-2FB315156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D58FB06-A0A3-BB31-B59A-DE4531BB9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Rose of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E3CEABD-CA0B-A849-1C83-0AC2A712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6BA9091-3D34-9A67-1929-6A2052E2A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BAE16F4-E76D-961F-1967-918E2BE26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753BA42-F40B-6662-F843-F97B8EE95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샤론의 꽃 예수 이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AFB21A6-95E9-FEF9-6370-02A9ED58B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1BC89E9-E49A-7202-5503-6E67E14C8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E2DCD48-89F4-56CE-08AC-DFE767BC4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2A3991E-6270-AEDE-9D43-AFC223DF9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B5C928-33FB-01C7-11BC-275D0326F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Rose of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FF63606-2F39-B01C-8E41-0A4EFDADD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1CA540-3CB2-D17A-19EC-3DA3A737F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Rose of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28D3E9-A6E0-0628-BF82-E26B22496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908F82A-1B16-10EA-F96C-985A92DAD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11AA7AF-C18A-0683-7E76-D5ED66C96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3CA7678-9105-0FD6-DD0F-053E04109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샤론의 꽃 예수 이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F829F13-6F99-D070-08A1-D36B990B4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6655D2-8E73-FB24-5D02-2A722A9E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DD1390-C064-D23F-B3C5-56C80CAA8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BA0A83A-99D5-04A7-F9D0-BD2573706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F011A1F-07F6-02CF-2B37-EE0A4F049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Rose of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7F8172-9CD3-77CC-C85E-CF9D80998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20D7960-F0CD-8379-C7DB-D4A2F47A2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Rose of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C537BEA-9A4C-254E-CBA2-35B2516ED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CE88701-FA91-D44E-035C-513AB5940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1C4791-6541-1C5C-EEBB-546211E00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D64426-AA20-7C68-E0BD-90E3164F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샤론의 꽃 예수 이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4A9372-3C97-C98D-9E5E-BD9B1906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989681E-0A53-895C-E00E-B80B936ED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E4F3D5F-A6E1-5A70-18D6-44771684B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47AAEAC-CCA0-BA22-0A4E-EE53E200B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8A0B6D-B403-AC61-AF1A-B9C1D92EC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샤론의 꽃 예수 나의 마음에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19AC31-B59C-8F6A-8F30-EC779E342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샤론의 꽃 예수 이 세상에서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CEE949-181F-997C-9D46-72A88C39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 질병을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BCF5D88-486A-35EB-124B-FBCDFBB1A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 피소서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1634B0B-2392-80BA-D01E-E0BFCA0A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2D69CA-1568-80D6-2AB9-03021A03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Rose of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264BB86-A378-DFDA-0504-8C9AB8C38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D91D0D-2646-8C31-2AE7-B276EBC4A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Rose of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FC069AE-820F-73C8-16E1-F77FB03E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DABA4A7-2C49-B9CC-983F-605DB642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51652AC-48EE-3D66-F72A-564C0A79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1A52947-062C-D5DE-01E8-21144C911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샤론의 꽃 예수 이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A7468B-79D7-9B4C-A8EF-EB42B379B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FDFE8D7-F081-35A3-F943-D323A485C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D7C829A-1A54-AF76-90BB-73BD31F9B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91DD8CF-9913-C646-E4D9-166FD1AFD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7EF4F6A-A796-984A-6C33-591968B0A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Rose of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EAEA7C5-4520-55D5-4DFC-641C6BC84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Rose of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5656A34-F2A8-3751-1347-35BF8945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32397A-AC10-C36E-5548-127ED5BF5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3AF355C-E013-AE71-1E40-1517BB6FE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1674A0F-FA44-251E-B7B0-9DB5EE0C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69C813B-3682-DA77-E3AD-F6C9A06BD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샤론의 꽃 예수 이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6FE1613-8E4A-6806-C871-8827856E8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샤론의 꽃 예수 모든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E658280-D0BA-8589-324E-D35349FB4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4736A3C-4F23-427D-6B22-77629E42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4DB23D7-3F61-7419-EDA1-1C3BA3264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68EF9C-13F3-264A-FBFC-5C897E72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Rose of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001E5F-F637-EC6B-6E60-EA68568D5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Rose of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8EED73B-502B-92CB-A5FB-0A169B42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09481C-CD5B-A40E-A915-B350730F8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90239C6-B30C-6FC7-C07A-F06D14AA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6CAD062-31F6-5DDE-9A0D-90FF62645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A03D9B-A129-AB62-CF97-3BE19708D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샤론의 꽃 예수 이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614D40-701F-0E7F-3571-826027128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샤론의 꽃 예수 모든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B1A2077-ED56-0D2B-148C-A62B3414D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B871054-7AE3-F524-C9B4-16E8C76DB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AAC7E80-736C-22CD-287E-9BDEB9CAD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D851E65-9F1F-B6FF-90AD-4C93524C6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Rose of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41A28F4-0AD4-5329-A802-AD7F40B4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Rose of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A721648-E421-8407-E0A5-501286F76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32C7544-438A-DAFA-1F36-953346D6C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7CD41E9-DA70-FB97-F789-465173919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78EEEE-C8A1-AB88-C1A4-82BC96795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83E16AC-089E-4F49-8875-4820FC224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샤론의 꽃 예수 이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1D3E19A-9F9A-3C44-6222-9DDBA0B5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샤론의 꽃 예수 모든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E86DCA-7CAD-FF59-9C33-D3C36C247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BB6638A-1808-9773-A527-CED0095E2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94301D1-270C-6FAD-1B53-74E21007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9D6D05-4AEA-F6F7-956A-A4D717350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Rose of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3C11709-910C-DEF3-3A1E-F03F88684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Rose of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F1E1BA-6047-2DB2-FBE5-A8F883A44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D0FDF75-D462-1F39-CECE-41D6FA697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0495253-7767-84CC-F8EE-8B01A7A89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EAE6243-DDC7-FC06-9457-D94C73B8F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BBBAE36-22D0-2048-2A36-F673334FD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샤론의 꽃 예수 이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C3AD081-5790-1506-9872-41E0E6CC8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샤론의 꽃 예수 모든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52BF03-F3B0-A35E-47D9-01693B67D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C449883-CAB4-D84C-1491-A39F7954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A91540C3-9635-FAFD-3646-145107F15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1D6FCF-2CC2-EF72-5636-B5FA495E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Rose of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247FEA-2C76-B1B6-75C7-910B0DF4D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Rose of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D807AD-8DF4-4A4C-0EC2-A37A82264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Rose of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336297E-871A-3D7D-BB80-345A02B6A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A3DBB43-C4C9-D8F1-C692-529864FAD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24045D-5F4B-0C5C-8706-481880AF0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6F507C-60FA-813A-71C2-45B40DCF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샤론의 꽃 예수 이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05A9FC1-B8C8-CD7A-D88C-9C9E11C09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07FDCCD-29B0-EF8A-8951-11603EDB5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샤론의 꽃 예수 길이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F390573-A4C5-06D0-3796-25F639BDF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4BEB6E71-32B5-461A-9CA5-A9C04803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63621D-227B-30FD-956E-322B157D9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Rose of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985AC39-58B8-86CA-6435-C24D6A7E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Rose of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9D7BC60-E959-F635-E73A-6E5EED885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Rose of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87CF6E-DEED-4473-D774-C29BCF8E5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F7002B0-FBB0-69F8-7A01-561727686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72D0926-AC05-DDFF-9007-80D360C60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1ADA2A-85C0-02BD-C20B-DADDBDF4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샤론의 꽃 예수 이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D6ED1C-8825-B2F3-6A02-E3F8ABF9B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C283DC-5591-C037-EE05-92872B5F9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샤론의 꽃 예수 길이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21BE363-F065-1B27-D4D8-2197494D6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0646C78-53DD-C302-C676-CDF7F5087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1C3067-65E0-06A2-5AA2-E15CF3275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Rose of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B4A183E-B9C1-0E2D-1DE5-699EE696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Rose of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3249BF-8260-6625-EE93-67C97D3C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Rose of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87E49FD-BB79-6FF7-A7EA-A3FCE20DB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F5B1DCB-6CC0-D01D-FFA0-52A0A07AF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Rose of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668E94-1034-D873-03D2-2DC901393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E032AE-260F-3DB8-C539-04EE01B19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샤론의 꽃 예수 이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F1241CC-9469-5217-19B4-512BFFAA6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653F592-ABA8-132E-C42B-43FBCB2A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샤론의 꽃 예수 길이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AE94A0B-F4A0-29B0-0C5D-72CEE449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 샤론의 꽃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62F3463F-56FE-F321-A0E5-971C4C729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0800AAC-E1F6-203A-3167-8840A6850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Rose of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1CD380F-45A6-5C1E-B0F2-12AA753AC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2.Jesus, Rose of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5E4C318-0B5A-DA23-39A5-7C5F40E53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Rose of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5CE79D5-B24E-6FF3-E033-5351270AA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Rose of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1D6AF20-6285-5134-B042-E58C3A099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R.Jesus, Rose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56E7175-A138-CF15-F318-5B9796B3F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CF6B61-F54E-B088-AF2B-46CEE7F39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샤론의 꽃 예수 이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87A429-7546-6B14-2EEC-583667CB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95880AA-5C4B-8B8A-AA50-1C34DD4B3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73159EB-104D-BBC1-0C27-414666AA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 샤론의 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EB8141D-5562-29EE-E2A6-6425735C1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FD57B6-6642-A378-B9F9-3CB8AF65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샤론의 꽃 예수 나의 마음에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806B60-36C2-30A6-339C-48EE6B3CC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샤론의 꽃 예수 이 세상에서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9115CB-8AE2-F174-CBE2-1CA4CB8BB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 질병을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2461B0-6743-1D5D-1900-48A831CE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 피소서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AEC9B14-0A84-7548-81E7-23E896F16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7FB544-1DAA-0462-D238-79D516DA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 마음에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0C9CAD-45C5-8CE9-2160-62E1EBA84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샤론의 꽃 예수 이 세상에서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EBC8DE-1ACF-6124-E0D4-0834262B1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 질병을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22993F-842D-59F2-4444-9CE90507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 피소서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6C67879-823A-349C-4731-79097823F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F9671E-2524-1AA1-AE7B-985B6C38A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 마음에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F3028B-06E6-2D14-7DAF-FEDDFDA1B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샤론의 꽃 예수 이 세상에서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9F1EB6-6D43-8667-C32B-0390B1631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 질병을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0A84DD-467C-ADEA-A954-5C3BE4221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 피소서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BEA92D2-50A0-61BD-A971-8BBD51DE0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08FBDD-057B-3F95-409B-B5C9EA90D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 마음에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33F5F8-1F30-C359-2403-9064D672B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샤론의 꽃 예수 이 세상에서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D5C5DB-B268-AE53-36F1-941E932F1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샤론의 꽃 예수 모든 질병을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2D7193-4707-38D0-E0D1-97AF2E39B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 피소서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B1CEEC5-6723-9C69-6044-690775411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7D7DE9-F53C-DCAA-5763-EC1E8E93A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 마음에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88414C-29BF-6C53-A3E3-596ECD438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샤론의 꽃 예수 이 세상에서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0394B8-7110-13AF-1977-14608C48B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샤론의 꽃 예수 모든 질병을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70A80E-455F-EB02-CDE3-F6C593939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 피소서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5A9CBE7-DB40-C495-96BB-4ADD6386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68D586-C5F2-08F0-DAE2-E637E588B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 마음에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932571-B2D3-55DB-C050-33D8B6F2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샤론의 꽃 예수 이 세상에서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9D27C2-7E3A-B520-7331-7ABFC2C82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샤론의 꽃 예수 모든 질병을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B64350-4805-34BF-17FB-68923612C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 피소서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ACEBB01-D2D6-AA46-F931-E2A28FF9F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3174B6-0C6F-992E-1096-420DF8010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샤론의 꽃 예수 나의 마음에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1CAE64-754F-EBD5-CECF-19CB3F687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샤론의 꽃 예수 이 세상에서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0C5538-6341-8C41-0E83-E37833A5A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샤론의 꽃 예수 모든 질병을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75E657-7BF7-4280-7607-ED8DB58C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샤론의 꽃 예수 길이 피소서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1280</Words>
  <Application>Microsoft Office PowerPoint</Application>
  <PresentationFormat>On-screen Show (4:3)</PresentationFormat>
  <Paragraphs>208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2023-02-19T14:45:54Z</dcterms:modified>
</cp:coreProperties>
</file>