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73" r:id="rId10"/>
    <p:sldId id="263" r:id="rId11"/>
    <p:sldId id="264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D357F-91D4-453F-A0B7-6554222FD0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68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65264-9EA8-4EF7-B979-B6190BCEB3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218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6572-736B-4392-8B2A-1FDE77E042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46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B2DD2-3622-42D6-9569-89AADDE5AD8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474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11701-450F-4B92-9C6B-04298F6EC29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140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0D1FC-E58E-42DD-92EF-B7F264020D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168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FAA31-2B14-42EC-8CAC-4C89EE85CA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78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2A229-B201-423F-B078-EA6006A12A6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576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CC8C1-F94F-4940-9EF8-1F0DB3F637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925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A092D-FD98-417B-A95A-106C65BB5D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220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76C49-A7FC-4066-B822-2798975B48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84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5511800-F303-4BB9-9F36-FF7EAEFEB52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3.xml"/><Relationship Id="rId7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2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5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6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7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8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9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0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슬픈 마음 있는 사람 예수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 너의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 우리 기쁨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갈 길 다 간 후에 보좌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 예수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 너의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 우리 기쁨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갈 길 다 간 후에 보좌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 예수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 너의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 우리 기쁨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갈 길 다 간 후에 보좌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 예수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 너의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 우리 기쁨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갈 길 다 간 후에 보좌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1.Take the name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the name of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the precious name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슬픈 마음 있는 사람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1.Take the name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the name of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the precious name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슬픈 마음 있는 사람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4778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1.Take the name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the name of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the precious name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슬픈 마음 있는 사람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21566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1.Take the name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the name of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the precious name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슬픈 마음 있는 사람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196540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the name of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2.Take the name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the precious name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거룩하신 주의 이름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135332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the name of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2.Take the name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the precious name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거룩하신 주의 이름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111858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the name of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2.Take the name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the precious name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거룩하신 주의 이름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19022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슬픈 마음 있는 사람 예수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 너의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 우리 기쁨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갈 길 다 간 후에 보좌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the name of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2.Take the name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the precious name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거룩하신 주의 이름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2942200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the name of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the name of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the precious name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존귀하신 주의 이름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1205410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the name of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the name of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the precious name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존귀하신 주의 이름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12908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the name of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the name of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the precious name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존귀하신 주의 이름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21677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the name of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the name of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the precious name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존귀하신 주의 이름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1607696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the name of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the name of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the precious name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4.At the name of Jesus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갈길 다간 후에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24580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the name of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the name of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the precious name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4.At the name of Jesus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R.Precious name, O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 갈길 다간 후에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3604775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the name of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the name of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the precious name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R.Precious name,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21101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the name of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the name of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the precious name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4.At the name of Jesus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R.Precious name,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 갈길 다간 후에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예수의 이름은</a:t>
            </a:r>
          </a:p>
        </p:txBody>
      </p:sp>
    </p:spTree>
    <p:extLst>
      <p:ext uri="{BB962C8B-B14F-4D97-AF65-F5344CB8AC3E}">
        <p14:creationId xmlns:p14="http://schemas.microsoft.com/office/powerpoint/2010/main" val="277518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슬픈 마음 있는 사람 예수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 너의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 우리 기쁨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갈 길 다 간 후에 보좌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 예수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거룩하신 주의 이름 너의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 우리 기쁨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갈 길 다 간 후에 보좌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 예수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거룩하신 주의 이름 너의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 우리 기쁨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갈 길 다 간 후에 보좌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 예수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거룩하신 주의 이름 너의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존귀하신 주의 이름 우리 기쁨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갈 길 다 간 후에 보좌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 예수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 너의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존귀하신 주의 이름 우리 기쁨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갈 길 다 간 후에 보좌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 예수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 너의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존귀하신 주의 이름 우리 기쁨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갈 길 다 간 후에 보좌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슬픈 마음 있는 사람 예수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거룩하신 주의 이름 너의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존귀하신 주의 이름 우리 기쁨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 갈 길 다 간 후에 보좌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1100</Words>
  <Application>Microsoft Office PowerPoint</Application>
  <PresentationFormat>On-screen Show (4:3)</PresentationFormat>
  <Paragraphs>208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2021-12-05T14:56:28Z</dcterms:modified>
</cp:coreProperties>
</file>