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96장" id="{9BE0E814-A51E-4830-9E1D-0A5CC44434BD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새찬송가 96장" id="{F352BD0B-D399-40E5-BB3E-5F4890B1008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376DE6-8D03-50BE-6074-9BE7E2D358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AE28A9-92CA-D70F-0A3F-DC842EB053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C21EB4-D296-4C9E-CCDC-229A3E21C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96F5D-E0F6-4928-8B8E-7DEBABE226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674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CACF94-A610-0B56-7315-792A28606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B92248-BBEB-7B5C-9F51-139451E05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18935-83FD-DD02-A0AC-67DA80503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6323E-DB9B-4548-B93A-FE95AE8677A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136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D7F85E-C45A-D83D-2235-9950A05DA8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47BE18-4C91-D616-477E-BBE426064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61CA1C-D0A4-3271-1AF4-A415E9291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F7E1C-6FE7-434C-8335-81C1030474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081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D2C144-997B-86FE-00F5-4BADC7B9E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376CB2-C5C5-EF6E-4514-F5AAFB9ED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A4BD57-C629-CF11-B610-0ED76CE47C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D54C7-9C1B-429F-B6D9-294F013DEF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856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77B0AC-553E-0490-507E-648BFADB15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4B0B88-484F-5513-098A-9A27B153CA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6AF712-9D03-139A-CE44-20A4F3106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991A1-356D-49B1-80A5-B61ADD8398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7514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3BDAC9-2681-3FCE-84D6-D7877995B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D42A91-8B61-F196-7F9B-CF01C662C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A5FFC-5E84-D4C6-4286-7AA584BD0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B0BCF-DEF2-41F0-ADD0-E7ACD9F145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60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E46755-E66C-104C-3584-EACF46AA8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9C684EE-2930-6B74-FECA-BC95C6A94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912E0B-1E28-77D3-7AA8-368459413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D9752-8242-4212-B1CF-897BDA343C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086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E5E739-7A44-6740-EDF2-D161A15DA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2F7407-92D7-C433-3690-F85FA3553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26A69C-F8E1-D96D-FCF5-55F43BB17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4FC2-4EB4-4E4A-A4E4-0FF2953FD2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544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966A11-4D18-200C-7149-FA93C55FB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4874FE-DB40-C141-4C04-57F11859B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045AD3-88E9-2C61-F8EA-C4675FF2EE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21637-1335-4457-A0FA-090D5A08AB2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835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A1F53D-1753-FC8A-76BE-B3408A4EE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39E99C-9F54-AF9B-98C8-D1600C5176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867856-C035-AFD8-28B9-7B564B68D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CF347-C757-4427-AFE1-7A0A801D362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365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B801B6-5648-96BF-3AA6-E44D03F215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9FE99D-CF36-6393-1F98-EA2E7E86D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0A1D6-A02C-1D6D-047F-93DF2E6B4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DD01B-F619-47A1-9B96-D36BEF0AC6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2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063671-E385-4B15-7642-0FB3F4B2C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8E2EE4-6B71-3D73-00E6-A3A0761F0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13E363-7C7A-0D47-991B-2C6D6E8B48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923FA6-64A4-5D5A-651F-F7AA626DAF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4581EC-C335-DCFE-196F-0919E4C3FF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C185C77-8EF0-4425-9E94-23F3CEB829D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50AA5B-F000-AFCF-AA99-F89E12DE5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1."Who," you ask me, "is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9E82DA-9392-2752-E24B-0B9AF1A4B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is Jesus Strength for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F40C6D1-DB0A-3B11-ED85-FF0A55F50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is Jesus He's the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737B6C-EDBD-F9FA-0DFD-693D69482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is Jesus He's the Head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E80716-8BD0-DF09-E71B-208A8C8E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예수님은 누구신가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68EB16-22BF-5A86-450C-3D315FA30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11C578-7D76-9E67-C55E-201AF3DB8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FBCBA9B-5175-AC15-0A72-F9CF9C3CF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예수님은 누구신가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CF6F7EAB-52F6-005F-3218-8373058FCD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EB637FC-1175-31B4-4766-97D01D8E9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D2BE0D-339C-6CC1-E872-CD7814B57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1."Who," you ask me, "is my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F417AB4-CBB8-BDFA-58AF-60B13C8E4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is Jesus Strength for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9E0BCED-5D5E-C567-5904-457BDFFF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is Jesus He's the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698D31A-C1D3-EB9B-229F-8ABAB1C40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4.Who is Jesus He's the Head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97B85B-5DE4-87C2-9896-84CF66FC8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B63FFBD-CAB6-B1D2-92AB-DEF862420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AD41C35-C6AE-3317-5837-E618637B7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4EF3446-EE1A-A62B-7E03-D1C847989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예수님은 누구신가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C078C13-D3E7-6429-F3E2-C6CC32A82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0A35D53-59DB-0E64-6A63-ABACF964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1."Who," you ask me, "is my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EE2CA63-D261-85A5-D392-3E4B21957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is Jesus Strength for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499C715-C0F3-A126-F38E-CA874800E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is Jesus He's the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4C45778-D969-1336-F912-48D261772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4.Who is Jesus He's the Head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6BCADF8-0F23-D846-8E94-F124A6091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E5D0CC-1C28-2F23-7CF7-106D6678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202BC68-74AB-EBFB-2377-F528C5A42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279B3EB-ECA7-74E7-E347-773F2059E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예수님은 누구신가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C6E0B98-D179-BCEF-C99D-6941FA660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C606BD4-903D-F59A-FE73-1C83F39BA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1."Who," you ask me, "is my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7C24B4-49BB-8249-B603-A6FFE8032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is Jesus Strength for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D9EA67E-43A2-0A08-5C08-F6789DBFB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is Jesus He's the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82BEE1D-78B3-BD51-44C7-75A5A7FAE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4.Who is Jesus He's the Head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3F548DA-03D5-D991-83C4-7D2729303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068AB3-550B-D368-6A9D-E627C6727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0EFA5B2-4C13-2627-6F2F-66B066C39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4E4A71-CC8A-D1AA-C002-E5871D93C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예수님은 누구신가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1CE624C0-9B1C-9622-F2BA-A577FBC7A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47041E-8C20-E5E7-B275-3DF9EB51B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예수님은 누구신가 우는 자의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4A69CD-447B-1DA2-6630-E5F99C1E3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예수님은 누구신가 약한 자의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661AB6E-0A70-C909-0D23-A3E4DF9C5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예수님은 누구신가 추한 자의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68CDDE-786F-FAE6-982D-DAE3E5789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예수님은 누구신가 온 교회의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023016D-A19D-FEE9-D114-4DA5BBF2A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B2AEBC-C858-980F-B4FF-669C1D18E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예수님은 누구신가 우는 자의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D65C2F-896F-DE95-2A42-5CBA0C060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예수님은 누구신가 약한 자의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513128-BC59-4D0E-4FA0-DD0DC7413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예수님은 누구신가 추한 자의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E2F6B3-7B6C-D884-2CA0-E8AE75B41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예수님은 누구신가 온 교회의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E31B8462-AA91-EC7C-7587-9BE8E402A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186816-29EE-CACF-3A7F-88D3B55E7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예수님은 누구신가 우는 자의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7112F9-5061-0D7E-6D9E-94ADDA33C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예수님은 누구신가 약한 자의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018909-4635-D71A-5F2F-1A0312BA8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예수님은 누구신가 추한 자의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77EB8F-4844-241D-043A-EA829C255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예수님은 누구신가 온 교회의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5E4D187-D874-9AC4-56EA-D94CCB596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F7E27F-2E42-D0C0-1C9B-9E2C8D640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예수님은 누구신가 우는 자의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8892F8-CC76-FF28-6700-BE8DEC869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예수님은 누구신가 약한 자의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A6B6B1-FAFA-EC4D-F6D1-C6EB9C153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예수님은 누구신가 추한 자의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12A6C1-5BB7-D0DD-9FF4-4472F017E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예수님은 누구신가 온 교회의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DCD92F4-7C32-74D1-02D3-08406AC63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E8F507B-BA9B-1715-075D-936A1C466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예수님은 누구신가 우는 자의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162899-95C6-6A1D-8A7F-37DED8352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예수님은 누구신가 약한 자의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1706D5-F3AA-5668-EC03-4D2A2722B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예수님은 누구신가 추한 자의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65678B-CB2E-37EE-4824-C1AB4C5BC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예수님은 누구신가 온 교회의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3BD2570-AF3F-4E06-124E-E0CA96093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FFB3FC-E96D-6BF1-1E14-54DE97275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예수님은 누구신가 우는 자의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65326D-C80D-A621-7063-7EC1C5711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예수님은 누구신가 약한 자의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1CEDA5-51CC-8A4A-C23D-991ABFC3B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예수님은 누구신가 추한 자의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487990-41CF-8E5A-CECC-1B979A747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예수님은 누구신가 온 교회의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DDB11BB-07FE-DE5A-631C-CD4B40342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13FC4C-AF0A-BA80-1443-D20B09C14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예수님은 누구신가 우는 자의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E7438E-2FF8-0448-6EB9-EC8063640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예수님은 누구신가 약한 자의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B3290D-1B33-F32F-91F5-84B3207F4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예수님은 누구신가 추한 자의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BA6606-9324-5BEF-EECB-1F18894E8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예수님은 누구신가 온 교회의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FD74B36-327A-DC14-3D3B-091BBA2EA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B478FDA-279D-D0FE-AA7A-5856346F9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1."Who," you ask me, "is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9B3F3C-F55E-CDF0-CDDA-0AE53FB90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is Jesus Strength for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5BE48C2-2B1E-AC47-6F34-830BDB922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is Jesus He's the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1C37259-9B15-A9F1-3649-35BDC3B4C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is Jesus He's the Head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907D033-68E3-E384-C23D-F7DEB1474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예수님은 누구신가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ACF04BD-2935-5906-276A-A58CDB8A3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8F77D8D-435C-8BF6-F7A6-302752C35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913789-43FB-CD7F-9D5A-F8F1B01C1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예수님은 누구신가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DB2628D-2808-F238-783B-E3F812DD4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2D6E0A-5CAB-6989-B441-77F4C44AD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예수님은 누구신가 우는 자의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5F5CCE-8017-2C21-DF32-ACD90E18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예수님은 누구신가 약한 자의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FB07B2-C311-5BF9-1863-4E2532AC4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예수님은 누구신가 추한 자의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187DEA-A839-A1C8-2397-3F15B5967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예수님은 누구신가 온 교회의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E1B707E-0182-A7C1-11DD-F962EB93E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E1FD97E-CBC2-815F-22FC-B001121B6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1."Who," you ask me, "is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44E8207-E729-889E-597E-2C32F92A5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is Jesus Strength for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7D47326-9DF5-5BBD-9D7C-D92C426D0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is Jesus He's the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5ED820F-282A-72E1-AFF8-026894696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is Jesus He's the Head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EDC6F8A-7737-9928-87DF-5D7C1C0B0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예수님은 누구신가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4C5938F-2046-32CC-6114-245A56630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05CBD35-4F85-49B1-DD36-112CE13B3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EA54D63-D170-048E-3A27-DD443018E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예수님은 누구신가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0BE6CAD5-3438-35B5-6544-D929AE54E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EF748E1-01A9-5453-A547-D93BCAF7F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1."Who," you ask me, "is my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3D43561-ADB3-5F29-7D47-0F52AD9B2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2.Who is Jesus Strength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5CFDA55-9CFB-0F0A-2023-C66CE2AC8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is Jesus He's the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996C39E-5648-C3BF-6176-CA1508749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is Jesus He's the Head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A48D6A7-134B-6DC3-55FD-C92B91B93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FEF88D4-FFF5-661F-CB64-A4611B0F9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예수님은 누구신가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677584-B04F-2D30-9CEE-F1EAEE579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632836B-DDA5-AEFD-73A2-B55FEDC03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예수님은 누구신가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825E279-275D-1E93-EA5F-DD91B0172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E4D5E3-D3E8-F1F7-E474-E1C3784A5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1."Who," you ask me, "is my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C258730-15A4-23DB-DD9B-F8F6D0BC4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2.Who is Jesus Strength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9CD5DD1-3944-6987-319E-6EBB7C53E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is Jesus He's the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AB48A53-FA26-21E5-0481-3D538DCB3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is Jesus He's the Head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D969A1D-FB9A-4795-4D67-A99B52D8C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D6CA98D-DD5D-209B-33DD-AF778E878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예수님은 누구신가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9253531-C91A-F843-C063-709CE1C73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649E294-D22F-5119-5AB2-C8A8049B5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예수님은 누구신가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696310B-75BD-5E50-79C3-872326408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3ECBADA-A405-491C-423E-9431D895E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1."Who," you ask me, "is my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64D623-EE95-0C08-5D65-6705C80D4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2.Who is Jesus Strength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10DAF34-2745-A3AE-90E5-F66FF54AA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is Jesus He's the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B911D1F-697C-32A2-FA34-52DC56FF5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is Jesus He's the Head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95E8DF5-B516-404F-A91A-6DF24B7EF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A878C49-DCF4-180D-ED3C-D1D9955A9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예수님은 누구신가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C9B61C-CD4B-57C1-F033-93F89CAE7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C45D77E-B464-B601-A27E-01FDCD786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예수님은 누구신가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6EBAFC2-F4DD-4B0F-BBCF-BCAB7B8B4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367FB4F-A7FC-2748-2B6F-FA8B36599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1."Who," you ask me, "is my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AFFE689-B7F0-881E-2985-E681E40E5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is Jesus Strength for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1D79704-294F-85E1-C7B2-F3B566B78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3.Who is Jesus He's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4ADB973-F3B3-1917-1C45-1DAD4B088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is Jesus He's the Head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00ECDE-A4BB-5B4C-048C-BBBA47D21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457B9C1-454F-4E69-5BB8-A01CDF54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6D4542A-722E-E0D0-F580-7C6D7A942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예수님은 누구신가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999DDBE-AEA5-4936-0350-E35390B1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예수님은 누구신가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E4558A3-735F-C526-1115-C38AEF1A2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6C216E3-F2C3-3143-3B32-67989DB9A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1."Who," you ask me, "is my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A495DEE-3991-F8B8-D5DD-C9FC71E7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is Jesus Strength for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5970DF2-3AD4-EFA5-F000-9241B5D60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3.Who is Jesus He's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D5BB6B3-60DD-286D-FF1C-D7A6F9F21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is Jesus He's the Head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DF4B47D-DA27-C4E7-1385-35B07094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A1A6D0-6619-9B2B-F731-68E3FC66D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1BA9000-3A8D-941C-E6E7-16A193366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예수님은 누구신가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3F5B123-A12E-EC8A-0C5F-B704D2E4F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예수님은 누구신가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BC7F243-F80B-360E-88AA-F82A0745D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7248969-2DDB-A19F-FDE4-3216500DD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1."Who," you ask me, "is my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82F70C-1C4D-2B1B-7048-CE6C3A287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2.Who is Jesus Strength for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CCEB7CA-08A4-6C49-F8C9-58A445D58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3.Who is Jesus He's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474764F-B0E5-0E91-97B6-2C336C85A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4.Who is Jesus He's the Head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C95C9B5-2639-8814-6B5C-A27976BC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2AEE107-587B-8B3C-57A8-509B84E42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예수님은 누구신가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857ABFE-D599-1F9F-FB70-BDFB09F97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예수님은 누구신가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2C27330-B34C-6AA9-0507-4466D6C98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예수님은 누구신가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780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2024-07-28T13:47:04Z</dcterms:modified>
</cp:coreProperties>
</file>