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2E0E6-1A8B-4206-A622-BE88EB7B6B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711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9E359-1283-4E6A-B54D-6FE42EFE79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93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A917F-F2E8-4351-8829-1996DAB83E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921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28487-A958-427A-8780-0B59178777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327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392B-E7EC-42EE-8FDC-6B6C8AD5A2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803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0FEF9-8372-4318-A6BF-044735DEF0A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6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77A6A-F36F-4850-91FB-C5A84C611A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38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FB46C-780C-4BDC-8531-1E0C3DAE71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278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D726-0516-4E4C-B594-364527C7C4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854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D3EA1-D0DE-4594-AFD3-9E3D04E614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86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99FE7-836C-4DF9-8325-A89B880773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644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B93E718-D41E-47DD-A11D-127F4B25D0F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 우리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예수님 오소서 임마누엘 우리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 오소서 임마누엘 우리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come sweet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come sweet sweet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come sweet sweet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</a:t>
            </a:r>
          </a:p>
        </p:txBody>
      </p:sp>
      <p:sp>
        <p:nvSpPr>
          <p:cNvPr id="512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512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오소서 임마누엘</a:t>
            </a:r>
          </a:p>
        </p:txBody>
      </p:sp>
    </p:spTree>
    <p:extLst>
      <p:ext uri="{BB962C8B-B14F-4D97-AF65-F5344CB8AC3E}">
        <p14:creationId xmlns:p14="http://schemas.microsoft.com/office/powerpoint/2010/main" val="198101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come sweet sweet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come sweet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come sweet sweet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61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</a:t>
            </a:r>
          </a:p>
        </p:txBody>
      </p:sp>
      <p:sp>
        <p:nvSpPr>
          <p:cNvPr id="61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오소서 임마누엘</a:t>
            </a:r>
          </a:p>
        </p:txBody>
      </p:sp>
    </p:spTree>
    <p:extLst>
      <p:ext uri="{BB962C8B-B14F-4D97-AF65-F5344CB8AC3E}">
        <p14:creationId xmlns:p14="http://schemas.microsoft.com/office/powerpoint/2010/main" val="82762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come sweet sweet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come sweet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come sweet sweet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717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</a:t>
            </a:r>
          </a:p>
        </p:txBody>
      </p:sp>
      <p:sp>
        <p:nvSpPr>
          <p:cNvPr id="717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오소서 임마누엘</a:t>
            </a:r>
          </a:p>
        </p:txBody>
      </p:sp>
    </p:spTree>
    <p:extLst>
      <p:ext uri="{BB962C8B-B14F-4D97-AF65-F5344CB8AC3E}">
        <p14:creationId xmlns:p14="http://schemas.microsoft.com/office/powerpoint/2010/main" val="247888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come sweet sweet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come sweet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come sweet sweet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819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</a:t>
            </a:r>
          </a:p>
        </p:txBody>
      </p:sp>
      <p:sp>
        <p:nvSpPr>
          <p:cNvPr id="820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오소서 임마누엘</a:t>
            </a:r>
          </a:p>
        </p:txBody>
      </p:sp>
    </p:spTree>
    <p:extLst>
      <p:ext uri="{BB962C8B-B14F-4D97-AF65-F5344CB8AC3E}">
        <p14:creationId xmlns:p14="http://schemas.microsoft.com/office/powerpoint/2010/main" val="403138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come sweet sweet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come sweet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come sweet sweet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922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</a:t>
            </a:r>
          </a:p>
        </p:txBody>
      </p:sp>
      <p:sp>
        <p:nvSpPr>
          <p:cNvPr id="922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오소서 임마누엘</a:t>
            </a:r>
          </a:p>
        </p:txBody>
      </p:sp>
    </p:spTree>
    <p:extLst>
      <p:ext uri="{BB962C8B-B14F-4D97-AF65-F5344CB8AC3E}">
        <p14:creationId xmlns:p14="http://schemas.microsoft.com/office/powerpoint/2010/main" val="12708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come sweet sweet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come sweet sweet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3.Oh, come sweet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1024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1024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</a:t>
            </a:r>
          </a:p>
        </p:txBody>
      </p:sp>
    </p:spTree>
    <p:extLst>
      <p:ext uri="{BB962C8B-B14F-4D97-AF65-F5344CB8AC3E}">
        <p14:creationId xmlns:p14="http://schemas.microsoft.com/office/powerpoint/2010/main" val="26608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come sweet sweet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come sweet sweet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3.Oh, come sweet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1127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1127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</a:t>
            </a:r>
          </a:p>
        </p:txBody>
      </p:sp>
    </p:spTree>
    <p:extLst>
      <p:ext uri="{BB962C8B-B14F-4D97-AF65-F5344CB8AC3E}">
        <p14:creationId xmlns:p14="http://schemas.microsoft.com/office/powerpoint/2010/main" val="72526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come sweet sweet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come sweet sweet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3.Oh, come sweet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1229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1229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</a:t>
            </a:r>
          </a:p>
        </p:txBody>
      </p:sp>
    </p:spTree>
    <p:extLst>
      <p:ext uri="{BB962C8B-B14F-4D97-AF65-F5344CB8AC3E}">
        <p14:creationId xmlns:p14="http://schemas.microsoft.com/office/powerpoint/2010/main" val="51822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come sweet sweet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come sweet sweet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3.Oh, come sweet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1331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1332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</a:t>
            </a:r>
          </a:p>
        </p:txBody>
      </p:sp>
    </p:spTree>
    <p:extLst>
      <p:ext uri="{BB962C8B-B14F-4D97-AF65-F5344CB8AC3E}">
        <p14:creationId xmlns:p14="http://schemas.microsoft.com/office/powerpoint/2010/main" val="418434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 우리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예수님 오소서 임마누엘 우리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 오소서 임마누엘 우리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예수님 오소서 임마누엘 우리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 우리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 오소서 임마누엘 우리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예수님 오소서 임마누엘 우리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 우리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 오소서 임마누엘 우리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예수님 오소서 임마누엘 우리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예수님 오소서 임마누엘 우리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 우리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예수님 오소서 임마누엘 우리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예수님 오소서 임마누엘 우리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 우리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come sweet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come sweet sweet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come sweet sweet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</a:t>
            </a:r>
          </a:p>
        </p:txBody>
      </p:sp>
      <p:sp>
        <p:nvSpPr>
          <p:cNvPr id="2054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2055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오소서 임마누엘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come sweet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come sweet sweet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come sweet sweet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</a:t>
            </a:r>
          </a:p>
        </p:txBody>
      </p:sp>
      <p:sp>
        <p:nvSpPr>
          <p:cNvPr id="307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308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오소서 임마누엘</a:t>
            </a:r>
          </a:p>
        </p:txBody>
      </p:sp>
    </p:spTree>
    <p:extLst>
      <p:ext uri="{BB962C8B-B14F-4D97-AF65-F5344CB8AC3E}">
        <p14:creationId xmlns:p14="http://schemas.microsoft.com/office/powerpoint/2010/main" val="22467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come sweet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come sweet sweet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come sweet sweet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예수님 오소서 임마누엘</a:t>
            </a:r>
          </a:p>
        </p:txBody>
      </p:sp>
      <p:sp>
        <p:nvSpPr>
          <p:cNvPr id="410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 오소서 임마누엘</a:t>
            </a:r>
          </a:p>
        </p:txBody>
      </p:sp>
      <p:sp>
        <p:nvSpPr>
          <p:cNvPr id="410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오소서 임마누엘</a:t>
            </a:r>
          </a:p>
        </p:txBody>
      </p:sp>
    </p:spTree>
    <p:extLst>
      <p:ext uri="{BB962C8B-B14F-4D97-AF65-F5344CB8AC3E}">
        <p14:creationId xmlns:p14="http://schemas.microsoft.com/office/powerpoint/2010/main" val="35218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468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2022-12-11T15:26:51Z</dcterms:modified>
</cp:coreProperties>
</file>