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11장" id="{439679D5-6959-48D5-ACEC-27667B955109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111장" id="{A3C2F3E2-7CC4-40AC-B2A7-54DFD82E91DF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4" d="100"/>
          <a:sy n="64" d="100"/>
        </p:scale>
        <p:origin x="1930" y="2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132014-7413-4454-17EF-F03B11395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B2E54E-C04F-8B7A-E25D-C7EEE55E3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346080-8F5A-49D0-081B-FB23615AA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CEA3-DBAE-40AE-BF16-F91794674A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846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43E3E-0F4D-11CD-DC5E-7DADAAD13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475D9-D714-E8C2-E13E-C1CF38F4C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6A9CA2-2AAD-26A0-C4F3-1381F8EE3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AE31B-A8D4-4125-9365-1052748905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06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5F80D8-AFF0-8FC7-BDE8-5667F8B3E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1784E-3657-0D0F-AFD5-CB1C38152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0E783-D52D-DE9E-432D-0AB3E5B86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8F72F-C407-4141-AF30-DCA58AE115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9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328A24-295E-5794-0B67-E7F107508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1E434-9BB8-C483-C605-DC2C9BFE5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3BEDA6-FACB-CC88-1BBD-B31FA1C99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D8D3-6A27-43C2-82F3-D514A711BE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62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9B75DD-D779-C521-813E-AA4BC2D0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4187AA-BE11-9C76-797F-608D30CA9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EA901-D7C3-4D4E-6CFA-4304F69FD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0EB35-52C7-4996-85C2-C16FDE4021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246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F3081-A5CB-6021-78E0-3901C33E4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F107-C52A-1FDE-9E26-95CE5F136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04170-ACC6-1EE3-5554-4039054B6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D8C77-4143-496E-814D-12F8BA0D95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52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4F30FF-2B5D-C41C-2B52-20A5B7EB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662ACE-B930-D778-E214-1833EAACC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7AFFB3-AB48-0703-ECFA-D4F0776F6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74915-68C6-479E-9985-EC9E8D3C89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199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3F8C16-2E0F-858D-AE2B-90082177C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EBA114-8BF8-7134-B293-5BB9AB240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27083D-D46A-D206-2135-9F5DE8A3F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E9A47-6736-42F1-80E5-93D95C7A55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394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E88AA1-6B21-613B-5D83-2752A9E88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555B61-5F72-5171-35AD-42DCC92EE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930A18-8B45-13A4-756F-F09A2B4C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9E2B6-7529-4ED0-8A9F-31AA242C9A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85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FD65D-2B61-2366-0257-E280BFE27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6D729-35AE-D6E9-0020-66D3AFB95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614EC-8F65-1F2B-291A-2403A60C9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7E852-C2DF-411F-870A-B0539E2BCD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409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3BB26-6ABC-C725-6181-FC5F28EBA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44234-D2AC-0096-2FEE-2B54EF84A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C5A7A-DD55-9C29-4A04-ADD33E243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D66C3-D398-42B9-A828-E242FFC55C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470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AA5AF5-9FFA-7695-7B27-900C1A43D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6D209E-CE31-79EA-1020-7577673CE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AAA6CB-DE4F-C724-A129-D78F1E0999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1A39FE-763F-2585-A362-83EB37F051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182EA7-3E72-1E27-45F8-5EC5529E20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9908599-0A9F-4A1F-A78A-1A9A8F8489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10697BA-92FB-9F4B-D8AF-59898064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1.Bringing our all, to offer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8E8DC4E-9ABA-79FB-7D26-A6E429F1C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F5DCC0B-16CF-2293-4478-22406A956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A66AD43-52A2-8B95-B9DB-C05E1A2E6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귀중한 보배합을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C9AE972-78E7-FE10-A942-F1E7DBE7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C31CB75-234F-1288-C6B5-438BA71FE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468B8CC7-7B8A-0BFD-9B6A-C238C2761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FCCD0BE-AE6B-D825-45F7-3343F993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741FAE-0CFD-0894-405B-0979ECE26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702777-F5C3-CCF3-B8E8-0580193B0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DE0C01-FB2B-5171-8114-85F67D3B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3.Shepherds in awe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6D3CD3-AA40-07D7-FBBA-BB618EAC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52E442-A2D4-5B4C-304A-E00B6F61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99A0EA-B934-B17A-F3A0-E719C3C5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들에서 밤을 새며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9F6F407-8245-7261-BB7F-A52BEC00E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CEC817-BA3F-5CDA-45FE-6E654E9C5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248D13-B656-7445-B87B-EE661A63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BA67A4-9D61-72B6-4651-5A3353BC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3.Shepherds in awe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D4499C-AFB5-E1B7-CBBD-BD0DEACC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EA7E4B-341B-176C-B7A7-16D9C6F95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13FD12-3F25-D581-4635-64EB8041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들에서 밤을 새며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B339ECE-046C-ACB2-77F3-F3F1BCF0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C02166-F3C0-DF6F-746E-3A0548CD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00CC88-F1FE-A962-A9DA-DFB629F96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7C107F-6265-F827-F356-6175FFC83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3.Shepherds in awe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90ECE0-BC1F-849F-4214-1E134402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E96F2F-7154-F93B-5479-D7D48A0C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32148E-9E1F-06FF-BE7B-7F7D2995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들에서 밤을 새며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4485CBD-92DC-ADE2-B8B5-B3EE2304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D2D8C9-AAEC-3DE6-F028-7358C2FC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귀중한 보배합을 주 앞에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CDD100-A5A6-B9D8-B358-F8D68F611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주께서 주신 은혜 한없이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A9C580-EB4F-C732-8207-6BB5C20AC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들에서 밤을 새며 양 치던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651AD9E-E48B-F200-1BE6-203D2842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B9D89B-36FF-E33D-0212-EFDA42BFF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귀중한 보배합을 주 앞에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BEA78F-A77F-A813-22A5-9422D973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주께서 주신 은혜 한없이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588CAE-0D2E-2D30-62DC-7FB7BC2E8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들에서 밤을 새며 양 치던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17EABEE-8652-22DB-A3A6-3B18AF22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33AA3A-E5D5-6FBE-095A-8FBAA8B25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귀중한 보배합을 주 앞에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635C63-9529-43AB-909D-6DB956916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주께서 주신 은혜 한없이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978B58-B0B1-1CD1-940B-8696D129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들에서 밤을 새며 양 치던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F768D57-2D25-6922-50A4-702A1B6B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115CE9-CD6B-1FC1-838C-62D0ACCC3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귀중한 보배합을 주 앞에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4E1CAD-612D-0294-3375-01E97A47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주께서 주신 은혜 한없이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41CDD8-6DE8-870D-C90C-86374844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들에서 밤을 새며 양 치던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BA47263-8CC3-01A9-FAFF-198C4811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19AFC7-D4FD-308F-87F1-8F1C0ECC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귀중한 보배합을 주 앞에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FAA74D-2C15-A759-6F83-A5F8ABB9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주께서 주신 은혜 한없이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248238-C787-7B6F-2D73-E10E35342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들에서 밤을 새며 양 치던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64DFBB6-08FE-0826-349C-DF8C604D9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3C8B5C-F1DA-C1B9-94E9-B4E24F8D3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귀중한 보배합을 주 앞에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09F456-DC2C-3DBA-6A55-926DEF43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주께서 주신 은혜 한없이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5E9773-B8E6-75F6-1FAE-C4E8952C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들에서 밤을 새며 양 치던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CB30A0B-696F-4D1F-98D7-C57105481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46DCCF-2119-BFA0-5F5C-3C879F26C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1.Bringing our all, to offer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627FD7-10A4-EFA2-5869-1762053C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2AFE46-DE8E-23A2-2F61-F3E32476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7665E9-E153-E39F-966B-70BAF1990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귀중한 보배합을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B0D9BF-640F-AC9F-7028-B6A9FCD6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4D454B-B1F8-A1ED-6A41-37C5B47D7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F553BC9-4AA0-B6D9-A261-D6D2294E7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3505F7-DB07-352D-A70D-1C828899A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1.Bringing our all, to offer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5916DB-AEDE-64B9-5D78-0C5FA153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689690-B236-17F7-20E2-6F4C4DD0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BDBC8A-90E0-B585-B9DE-64614B8F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귀중한 보배합을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206740-59C6-E258-9271-655984E9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03B907-D93C-D706-2AC9-C61FAB506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0E817B3-B4F6-C6A8-9C01-D8A954D92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19368B-27D8-23A1-3A6D-8B8929A1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1.Bringing our all, to offer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7E3F9E-4244-4F18-6F7F-FE2F2BF5D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C2F874-1389-024E-99E3-EA83C5EE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599A35-77F2-CFFA-B24A-90983032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귀중한 보배합을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8E4809-9357-66D0-76F0-AB9BB58D1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CCE97C-E37F-7AEB-441C-B59FD214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7BDCAB0-3FBE-3C46-6B9D-A4E91FCA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B2C605-4A2C-5A5E-FE35-B67FE30E7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96F1A4-32F9-42C4-CDAC-A0598540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2.Blest with all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D254E0-EE3B-6107-4547-4D50AEA4C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1D596C-F490-D2AD-412D-0D39C173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8B1274-4F6B-3162-6DC5-31C694704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주께서 주신 은혜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0F17C0-0D34-0EF4-8371-94F2CDC36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610C953-52BA-40E5-8D34-6AAF77AC1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769E42-C5D1-5208-757D-31711DE6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899F21-DF1E-CC51-A2F9-E244B4BE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2.Blest with all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A778F1-443D-F469-47FD-DF8B40BC7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6BC7DE-2591-35A3-8DEA-AE45E1AE7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52935A-9219-4E39-742A-A0313449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주께서 주신 은혜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C07FED-54C0-A23C-9203-1FB7DC9A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8FF8FEA-7CAF-0958-6776-A49584090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62CBFA-1FAE-4E79-199E-5D397997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0F88DB-C2B8-1009-9414-FE3078E2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2.Blest with all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F7C5BA-DD6D-3FBD-ADE7-3DD90B6B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D6C753-4CB0-48E0-E2EA-A31B2478A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9E5E50-0E85-A8C4-C7BD-18A7A64C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주께서 주신 은혜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67F135-0E9F-7E06-B08E-6D210BAF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192F916-CB1D-DAB7-5D91-0AA8DEA0D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980DDC-5279-F583-822A-C78A305D4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A971BE-E8E6-7C8D-69D2-12D40F2E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2.Blest with all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5A4195-F4BA-8A0F-7AE4-F54078DC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3.Shepherds in awe and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9E0830-FC86-2934-204E-96388216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48F066-09CF-F8EC-2F26-7DA03046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주께서 주신 은혜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2CC23E-CD4A-E1FA-D4C7-FF346949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들에서 밤을 새며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F73B48C-7A73-E485-DA19-09CD36A1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948F22-E001-950C-3B83-6FE6E86F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1.Bringing our all, to offer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027763-9ABC-BAC2-5E89-275058442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2.Blest with all heavenly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A6AE7D-F64D-E2AC-8FF7-BCDC37BB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3.Shepherds in awe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8691C2-CD46-ECE9-28C2-5B151F09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귀중한 보배합을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CB4C60-0C23-2CF5-45BB-D154C3BB8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주께서 주신 은혜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6DCD21-DB4D-C21A-387F-10F43FB3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들에서 밤을 새며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522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2025-12-21T14:40:32Z</dcterms:modified>
</cp:coreProperties>
</file>