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19장" id="{5CC51B55-3DE7-4758-A18B-35269684B3A7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119장" id="{E3D8ED6F-6FF0-435F-B38B-3DA150B0DB2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E135CF-19EC-62BF-C579-77949B733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B1F43F-59CD-DE21-E76D-2B9FA1DC4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B7C6B-AF10-5653-27F8-60A4C081E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82A65-893E-4B3B-84D8-BF2A2AC1E8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38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6C8BD5-52ED-05EE-04CD-0DDD3188D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EFD215-577D-AF64-AF86-9587109C6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3766B-31C6-980E-222D-6C964701E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95521-1A91-4929-9CC0-EFE5C3860C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808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B3F787-29DB-53C0-B9C9-671287875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6E896A-01D3-3E99-65A3-1350ED2F4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4424E-7723-2A9A-6D5E-EFF2E5EBE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47A21-B595-4F7D-94AE-6E7E0939C8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2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5AF67-A000-D179-A8A5-91FD59EDB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CE8B04-EA7D-1EB4-D58B-B0FC56B58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2B3EE-A543-720E-DFCF-5D0E0B668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12BC9-A0D9-476B-9178-00D01D1F47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64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9866C3-FFDC-ECD7-20CB-F777C346D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2DD77E-0EF6-3498-9C46-E81118AB1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27DDB-227F-A44A-E6E1-F3996B5EC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62BD7-6859-44D4-84D1-899ABE819C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825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03F6A-4C14-AA05-0750-19569C888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BA16D-4C2E-AFD4-322B-E0386F030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7BC77-460B-7698-2357-943E250CF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F184F-F9F2-439F-9781-0D7522C42C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323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3A85CF-AC41-2EF5-FC40-34E21943E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596B77-3BB8-8E87-0666-73329B6B0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795709-9AD6-2677-B440-909AA6470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33D53-D318-49AB-88F8-09C4BACAC3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106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268614-8833-6FF2-49DE-63B36D57B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7E58B6-C3D1-352F-9DE5-941313885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AE1AFB-BDC0-2D91-109C-285174BE4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8CBC6-A187-4B98-B2CC-EC13CE1D9C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38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1174D7-3ECC-D397-F9A4-A1EF5A8A6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55F841-6B07-81C7-68C8-EB103D5EC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2295F4-D77D-3A6E-1F41-166A4276F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8952-876D-4230-8FEC-FEACA46D26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300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ED7A8-35BE-4F53-F622-ED8B27505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3C171-D451-412C-C0DA-92C9521E6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DCE27-2C34-90C6-C3E1-D724D96D7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EB0D2-5518-447D-9476-3763492DFA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08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695FE-8BB0-E8D4-0B63-0EE9A767D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DDB7F-3A99-2C4D-048C-671F8FD0F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3025E-69D9-A011-DD94-044EA9D75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EBB4B-445A-47ED-8783-7BF32C6B0A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2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BBF048-AD73-37B5-1ABF-FC8AA5F22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C5AB67-C20E-0096-63DD-BDFA66D4D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73E909-8BFD-A645-8FB5-BADFB4A5BB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BC3388-654E-D750-7EB5-79BE1290C4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DC760C-B19A-8440-C869-75623F3FB0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82057F6-E27E-4B05-BE05-8DF946A9D29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1967A2E-18DA-8931-87DC-D749911A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in royal David's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A96AC43-C57D-02B8-FFC4-146F32FDB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003834F-BF70-CDC2-1DC2-27F457922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61CE463-E6D8-E30F-D657-C7927686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F90D27D-99A6-D272-DB6E-DABFCF0CA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옛날 임금 다윗 성에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91A6953-921F-2B0E-825D-ED29D62D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EF11804-C00D-F122-481A-150DFE26A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4BF6DA6-D895-2E44-3A8F-0D27C5C0E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DB5F6CA2-8E15-7037-322E-3AAEF10E6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26A1140-28B7-205E-3591-F93734621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C2E6A2-68CF-397E-54EC-C45710A1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74C797-787C-0D0C-D10B-CB2F0595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CF68B0-31B7-C6DA-6B80-A4C04A8F0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F32731-7FAF-DD4E-8429-DC1E250EA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our eyes at last shall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F91320-A866-4DC0-DD09-A04851C5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C5D974-C47B-6E0E-D923-7331F772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1B3EBC-F590-5230-2788-551E4DDC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FF620D-E1CB-6ED2-6E3C-0671F609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하늘에서 오신 예수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171138B-E1EE-4419-0033-5C663D27E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44F15E-949E-3AC5-E90F-FC4AB3A7B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7F0A42-C4A9-CF0C-52C2-FA15F822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78CA8B-2B69-70F7-3320-76F7DFEC2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45164C-D9E5-9EA2-446D-722DB182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our eyes at last shall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1902D8-1DE6-FD78-B145-8E6DC6470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AD12CD-2C00-B63D-E020-006CB82B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063774-C221-1F02-8ECE-615C9F8C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0F4E9C-C7A8-3D77-06C8-42BBEE6E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하늘에서 오신 예수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66BAB25-77A6-CD28-7AC7-6DB5729C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E74A2B-1ECD-462F-0296-B6E210B9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0085BE-B4FC-6ADA-8E39-400BF832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1A36F5-9E93-9F2A-2211-66235841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B73B76-7900-409A-A58D-F39F9B7B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our eyes at last shall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48CF70-D2C8-A92F-BBA7-2EE40ED9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043F68-7032-C72C-65C5-E7A9510BB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AF96D9-C52B-5476-BEE2-89F5DE812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786E7A-A861-A6D7-D04C-0CCF3C5C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하늘에서 오신 예수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3928300-8444-71C8-7D37-865918729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D7491B-6C5C-7E41-DA52-1323F45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옛날 임금 다윗성에 낮은 마구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F878B1-E844-A684-2D67-18397359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천지 만물 지으신 주 하늘에서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59B917-F8A3-F0B2-7775-CE4DE222C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 모친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8F29DB-3DE4-70E2-AA36-2CE3AA277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 우리 위해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D411F37-BEFC-1ADF-469A-4DC2A9256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F70632-F0EF-5CD1-0D6C-80887B2E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옛날 임금 다윗성에 낮은 마구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565AB5-FC66-A94C-00B7-25D9E791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천지 만물 지으신 주 하늘에서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8FCB0D-7063-030B-A9DA-87ECE70C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 모친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6DEC62-00A2-2A5E-0A62-7A0C32FF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 우리 위해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BF1E375-7C85-ECC4-5384-1D719A7B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E410ED-D1D9-F802-FB97-11BCF16E9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옛날 임금 다윗성에 낮은 마구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BBBFEF-B290-B990-2A56-2AD573C0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천지 만물 지으신 주 하늘에서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438912-BDB4-5C54-0A9C-CC92E407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 모친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9F3F7E-327F-E0B4-AD15-FFEFE3DC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 우리 위해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97866EC-02B1-D795-49A2-455CF35E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832DCF-8FDC-EB74-6096-3EFCF55A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옛날 임금 다윗성에 낮은 마구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5D6402-B323-C296-541B-8F38432B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천지 만물 지으신 주 하늘에서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15A90B-10E3-599D-9AAF-2B84CBB7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 모친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2A2E82-640F-95F2-2377-A1423578F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 우리 위해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1739DC4-6C77-3E6A-9A9D-6232C831C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D0DBCF-AF3C-F4F3-8EAD-FB84C9A89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옛날 임금 다윗성에 낮은 마구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2A229F-F628-26EC-8232-9ED5CA10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천지 만물 지으신 주 하늘에서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9924A6-B27A-1FCD-73D9-18D42915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착하셔라 어릴 때에 모친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A86A3F-92D0-E0FF-F08D-DF81FD93C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 우리 위해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73AEBEE-AF6C-4C01-91BC-F8942C70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7F0770-5291-624F-0624-B12869C1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옛날 임금 다윗성에 낮은 마구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64FA14-6C81-9B2B-69C3-562849BBA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천지 만물 지으신 주 하늘에서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59D12A-FE93-6A7D-CCB6-7FE6E86B0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착하셔라 어릴 때에 모친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DCBE88-C5FC-ADB4-7406-B224E541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 우리 위해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A07F8B0-9860-D70F-859F-FBED8186A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6C7ABD-CDEE-48C2-3C87-65BADF5F5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옛날 임금 다윗성에 낮은 마구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1ACB93-B121-2BEF-7D10-B999678BE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천지 만물 지으신 주 하늘에서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3F2B65-CF58-6D65-9ED0-478E9CCB7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 모친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86AE93-007F-CA83-CD38-18C6E7A5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하늘에서 오신 예수 우리 위해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CF16FB7-76E3-9072-AFA9-C1C2FBD08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7BE757-09E1-3392-46E9-28595028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in royal David's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4FC51E-C58E-5348-3E28-25CADFA07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55A627-4C64-C406-9D93-A85E0537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AF1DEF-B795-A661-8193-EF2E9BC2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69FE4F-5253-5378-54B0-B2820E91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옛날 임금 다윗 성에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261827-9EA8-0549-3DC2-DDD52D1C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C84E22-A357-BF4F-FC81-21D292B8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271CA0-194F-2EB9-3FD8-81B3CE69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D07E4E6-3130-5827-31BE-FD4BCABA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63FFD7-16C4-5BA4-7957-686981B6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옛날 임금 다윗성에 낮은 마구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269BB9-0E64-0142-52B6-415FB1EC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천지 만물 지으신 주 하늘에서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7773FC-711A-3E4F-6FF5-57A273A9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 모친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139518-50A6-3CB7-7347-A71C6C36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하늘에서 오신 예수 우리 위해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168132D-6EF0-4A44-EC76-9D8EF960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0741C1-A3D9-F6EC-3330-A407F2DA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in royal David's city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063F44-7B6A-7ACF-8BB3-FA71BB57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DE07C5-993C-96D8-970F-7464F0352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DC07CD-F74F-9F7F-9E08-2D1AF71E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862E79-6F75-A295-C919-5170EA72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옛날 임금 다윗 성에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94E704-0823-0B5E-9CE0-937D88CF2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BB92C5-43D7-DC90-FC87-AA95E238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FBD07D-7AE3-739D-0BBB-7DA94AD6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DBD9348-C6EE-6B6E-C90B-70C9A6C8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A76B26-1577-BEF8-7C26-92FE45FDD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46AB5B-C881-385E-3E89-D0334C4E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came down to earth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89E177-EB0F-870B-BF54-82EE8D2EA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E9E7F1-3D01-3DA3-D46E-DB08BCB82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72E2B3-F630-F11D-1CF2-5AFF8B483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40365F-1E9F-7DB8-A538-549D06B3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천지만물 지으신 주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31AD72-E0F7-B4ED-ED1E-CF0BDC19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1AB332-DAEF-C7E5-3F94-A71493978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E0D980C-9DF9-B871-0EF9-7C558B998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C1AE85-7E3D-0B67-8EBF-48841F60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BD27A7-3FB3-15CA-3A98-D4AEACF5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came down to earth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3D76A2-D054-24BF-FF28-A4255D23E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79172D-8EC7-CAC6-6AD8-F9E89E02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97840D-0219-C536-AD3D-566EADFD6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BF0CE5-55C6-0B7D-FACD-79A53811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천지만물 지으신 주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D03A19-15F2-3F01-555A-36EBE9901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6708DC-87DA-AB5D-1807-50C3A3D5B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DCBAE18-5F54-E9E9-0001-19615C318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CD0D34-67FF-A204-81FF-E6874CD70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01C742-48DC-592F-5CA7-5EB65776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came down to earth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AF9468-5584-C54F-ACD0-C1D399EC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3.And, thro' all His wondrous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B06D6B-82F3-A7DB-54E6-24E7411E7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675F09-6D24-11A4-77B0-23749244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AFA9AF-6ED8-57E6-27F4-EBE93D1E1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천지만물 지으신 주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517059-959B-6553-47C4-7F7C6E300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착하셔라 어릴 때에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ECCA5E-39BB-3E34-A9EE-2B6E4C2EC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CCB9596-B30B-648A-3C95-9172EF225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54A2AF-5411-EFCA-542C-24F3D554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E37D36-4094-85B1-CEF4-F426ED61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F33876-E3C3-B8A0-0FE0-20E5EF46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3.And, thro' all His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3DB8EA-3322-C15F-EC55-C9387980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B478AB-7218-A00A-1DE3-CDC96337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9A6A4E-A6CD-44CE-F126-3C9CB488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03D9B6-B6C6-9421-A927-0F84B54F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착하셔라 어릴 때에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120E7A-7C1A-1643-4248-93796CB7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54A6800-BE18-2519-19CA-CF1E3F9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7F7975-65AE-3A98-66FB-05E9FAA53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1E402A-2751-B639-504E-3F2D90F7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5267B0-1D69-E8D0-2E21-F2FCE8C3C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3.And, thro' all His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43BD11-6722-1701-CCD4-85203226E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B6C3D7-00E5-1AA0-A240-5169947C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CAB894-B171-25CF-10BC-BF70931D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21A879-0FBE-C9F9-0979-105CE3CB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착하셔라 어릴 때에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6BAB8C-A5B2-19E2-CF7A-06EF0A9BC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7192F66-DFCF-E2A1-82AF-34A879698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FEB86E-6056-CA58-26FD-9B8A0008C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in royal David's city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D68A44-E317-F155-A5A7-CF7EB314C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came down to earth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1A82F9-9E93-61CC-2D65-51F89D2A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3.And, thro' all His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AD671D-26E2-D132-7FE7-006E6A1B0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our eyes at last shall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25CCFB-25A4-9050-1BD6-F1757038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옛날 임금 다윗 성에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0C5579-9C74-08A8-F6B5-354DED59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천지만물 지으신 주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8E1788-A5A0-E9EF-6B20-3847E884A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착하셔라 어릴 때에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7345CA-DA64-87F7-62D1-D2FA541A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하늘에서 오신 예수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840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2024-12-22T14:58:01Z</dcterms:modified>
</cp:coreProperties>
</file>