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6" r:id="rId14"/>
    <p:sldId id="267" r:id="rId15"/>
    <p:sldId id="268" r:id="rId16"/>
    <p:sldId id="269" r:id="rId17"/>
    <p:sldId id="256" r:id="rId18"/>
    <p:sldId id="257" r:id="rId19"/>
    <p:sldId id="258" r:id="rId20"/>
    <p:sldId id="259" r:id="rId21"/>
    <p:sldId id="260" r:id="rId22"/>
    <p:sldId id="272" r:id="rId23"/>
    <p:sldId id="261" r:id="rId24"/>
    <p:sldId id="262" r:id="rId25"/>
    <p:sldId id="273" r:id="rId26"/>
    <p:sldId id="263" r:id="rId27"/>
    <p:sldId id="264" r:id="rId28"/>
    <p:sldId id="265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23장" id="{92514625-9040-41C8-9720-C14446EDB14E}">
          <p14:sldIdLst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66"/>
            <p14:sldId id="267"/>
            <p14:sldId id="268"/>
            <p14:sldId id="269"/>
          </p14:sldIdLst>
        </p14:section>
        <p14:section name="새찬송가 123장" id="{BEDD6174-D550-4E77-8DB9-2F817D94927D}">
          <p14:sldIdLst>
            <p14:sldId id="256"/>
            <p14:sldId id="257"/>
            <p14:sldId id="258"/>
            <p14:sldId id="259"/>
            <p14:sldId id="260"/>
            <p14:sldId id="272"/>
            <p14:sldId id="261"/>
            <p14:sldId id="262"/>
            <p14:sldId id="273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64" d="100"/>
          <a:sy n="64" d="100"/>
        </p:scale>
        <p:origin x="1930" y="278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21A5E8-84B4-E260-BC07-6B51E88E85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254645-1559-BB64-73A3-8B4E74C903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3BF742-183D-F86D-D4CA-BDB53C3293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2FE15-2AFD-49F1-87A6-DE58B492091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050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68E87-96EB-C6C4-5EA4-0061F9103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C3D5B-8E6F-B2EA-40B4-E8C82CC86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930B12-6240-6329-3F7F-648AC76E7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33BB8-BF14-44E4-8527-DA0AE1E8A4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288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B08CF9-A981-F2B1-E724-A427485D5C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A252B1-13C6-C7C7-BAD2-B079CFD44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326B3E-E364-4F2A-E422-E68995186E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AC229-7521-427D-B49D-6B2BFB32B6B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221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C0DCC-53D5-879D-DD88-C30FB208A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C367AC-8AC8-D091-02B3-508ED0C5F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D3ABEB-ADAB-9B32-DD1C-51BC8868A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F2B5DB-9697-4268-9592-6D53AED66BF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05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488415-B6EA-26A8-7E25-B6EC068D38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B40AC-688B-7FB4-F58F-904F69C33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27D4B7-B958-8702-955C-B41891AD86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4D55-C72E-4A53-8CC1-120409C8445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88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0C85F7-0745-E5D9-48D3-CDF9A8BD15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A07597-A3E6-09F9-A929-DF44EF5C7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6B9D2D-B698-BBB8-8F91-15181541C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6A723-F4FB-44F5-8C7D-5BCA9E5000E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480122-1AF2-1B0F-3F9A-837D0D087E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1E91A0-DAD9-6010-74E0-E38042789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B9658C3-21D4-6B15-F8FF-2790C5A14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12EF3-7513-415E-BEEC-4E7C98F32DD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6716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0B5FF6-58DD-DF2F-799E-EC0AD8C6FC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80E6D0-9D64-D078-199E-743EF95929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4241A4-F786-40DD-3D7C-FAF1D714F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16517-819A-4620-B2FC-5ADBD1787D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42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EE7A6C-76F5-4062-E180-BFF25997E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71BC79-99D5-D2F7-F1FF-22BF42B1D1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22935D-D7A7-2FF5-B46E-07BFFF0847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FA883-E8E5-4D50-B670-30CC5391AF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233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0700B-F598-E90A-E1B3-68D4CB6F4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2B3AB-81D1-3A7B-1A9F-C1180B2D94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E8FA5F-B816-5AC1-E62B-4CBA5299E1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9891B-400E-4B4A-92CD-6C1702BDD7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126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98BCD-E3BD-FCD7-72F3-EB147C72F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E5466-436B-3A5D-F849-477170F67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BD67E-E5E0-33F1-C31D-B19B3CD23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CCC648-65C2-47E1-AB1A-BE794968052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4225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EB79DA-DA02-21D1-399F-526CBD2F9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16617A-5AF5-9C17-E7D7-FBE7DD475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255778-7DE2-9532-1754-50D35BA3C2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E6C257-55E1-EC6A-10C5-3E18919EC7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FC26897-67C8-D28E-7168-F48BC90E46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78505DFF-4AB1-41EA-9643-7E536E61325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.xml"/><Relationship Id="rId7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D746E0C-281A-6B29-1EBC-95FB0EB75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first Noel,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0B3BC3-9813-CC86-F56C-AF58F0EE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4B538D-9403-FC69-A63C-38E30F50E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7B80D7A-97C8-7CE7-7C0B-83CE92BD3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205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57634AC-7141-E64C-02FD-D2AFC994B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20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30925A9-58AB-8274-432B-6611569CC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</a:t>
            </a:r>
          </a:p>
        </p:txBody>
      </p:sp>
      <p:sp>
        <p:nvSpPr>
          <p:cNvPr id="20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FF3D14-6E6D-D629-7EEF-6B174417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20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FDC80E-85ED-2948-9D1E-F97EEFF4F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20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9A11DE-1557-7DA1-C1CF-03E7529E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20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002CDBB-26AB-C957-456F-859E6823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D60F4117-279E-9BE2-43D3-A5531C5FCD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45CD644-4147-95CA-2A5E-044DC00EB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D00175-044E-ACE7-87F5-917F5204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4376995-7A4D-7189-E848-110624C81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7AAECA1-7B41-C752-962B-B93386672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star drew nigh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54ECC25-E537-A5C9-6014-4CB5452C5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1127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51CA9B7F-DF87-3437-8FB8-D6D4EF8AF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127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9EB7E7-9477-6C27-F707-7603468D1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127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DEC5430-B67F-DECB-9561-50C8603F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127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5E26F97-2E2D-D28A-D397-39C50BB8D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한별이 베들레헴</a:t>
            </a:r>
          </a:p>
        </p:txBody>
      </p:sp>
      <p:sp>
        <p:nvSpPr>
          <p:cNvPr id="1127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E50677B-B7B3-FD12-E238-FE9A8A145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1127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D347E64-61B6-8444-73F4-5928F8170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3CB0C10E-D955-F7DE-AE73-B6758EF23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CFF11C-B0C8-CAB2-57E4-3273A8AF4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7D32A88-AEFF-3E55-27CD-035CDA26C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4A5BF41-59CC-EC80-7AFB-6B32BE818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star drew nigh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F5E4A3B-5239-797D-BC2F-85B922C06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1229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832585E-E043-D56F-2E30-C487F4F17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229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05EAFC5-C9AF-2E48-E3BD-C5F5816B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229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92C8FF8-FC8F-4066-1F84-3FEC7C84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229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476552A-F78D-9F60-E72B-0857EFD4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한별이 베들레헴</a:t>
            </a:r>
          </a:p>
        </p:txBody>
      </p:sp>
      <p:sp>
        <p:nvSpPr>
          <p:cNvPr id="1229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7C94438-3B44-9A15-6BB2-A7F17E0CA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1230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7F01BC6A-26F7-EFCD-1061-F636956B8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C7A1526-5CEA-0C1C-330F-4A0543C37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977EA1-8789-D695-E73B-A6E2544B5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C1CEA49-901C-F6B7-1E6E-F106F7FB3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72C936F-EB8C-DCB2-59AA-CBC62438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star drew nigh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5BDC95D-E60A-638C-7A00-B201F370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1331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DFEDC2E-D710-D259-AD56-86B0F2E00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332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12A62B3-7ABE-1E0E-29B7-5352B00C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332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B5ED143-E512-B380-B712-9FF50E277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332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F432573-01CB-D82E-B195-AFEFF27F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한별이 베들레헴</a:t>
            </a:r>
          </a:p>
        </p:txBody>
      </p:sp>
      <p:sp>
        <p:nvSpPr>
          <p:cNvPr id="1332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6F7EB53-E248-2FD3-0F1A-7FBF4CF1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1332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1719514-8410-0511-4D24-16AC6DBA9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2A0BFA6F-0E2D-F2A8-24EE-25D0642CE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849FB23-9528-924A-504B-1E18B32EC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A7A2EA6-60C6-382E-D38E-A86EB5BD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FE072FA-E000-252C-9234-63673D381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6582BC7-DAC1-FCA6-7AB0-C58437C0E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entered in there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DB3B96A-4E1F-9951-9E0D-3AAE8D0A4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434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403E982-2B4F-EE29-D947-AA245130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434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C284AC4-AB16-1875-EEB0-990204CA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434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6B14E33-3E4A-378D-512E-A053F198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1434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FAAC724-8633-1746-E23D-367A52F68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</a:t>
            </a:r>
          </a:p>
        </p:txBody>
      </p:sp>
      <p:sp>
        <p:nvSpPr>
          <p:cNvPr id="1434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4CBF9777-95B3-27B1-FF4F-E85677E6C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6EFD7AD7-E3A5-33B8-8519-7771EFB6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83962E-5CF3-AD40-8A82-4231C97B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E30D2AB-BFA9-996E-4DD7-3DF2DE08A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E94CD92-5A2C-3597-C477-2AA385FEA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3050BB-CEA5-886C-C6BB-2452A5D38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entered in there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064F4E3-EE98-F2C5-0A20-94ED6958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536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6F3FCC6-9464-FBC8-2393-2FA8CA79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536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EFE340C-CA48-8DE4-ED1D-3769F9A82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537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C858071-8AC4-3A26-FE65-B3B3CB90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1537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80F5F42-FE69-9360-68F5-DCDD5836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</a:t>
            </a:r>
          </a:p>
        </p:txBody>
      </p:sp>
      <p:sp>
        <p:nvSpPr>
          <p:cNvPr id="1537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0572303-7219-9674-AC52-3FE287EB0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0FC67C77-DAB0-0872-30B0-78ABF9BF5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6C04BCE-C9B6-ED7B-3CCB-1A702029B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A6E5996-6716-0F2B-DEBD-8854714A9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647A743-D513-D437-AD27-F6816F6B1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CF0F12CD-23C7-B7D4-1C69-3C437A850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4.Then entered in there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A7A070C-8D13-7C66-B760-7FD510461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639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9570556-B653-3BE6-5221-B20B5469E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639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8D7E80E-422C-DFE4-1073-4952AD166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639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3AAB434-7D26-8227-ACF1-ABA56003C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1639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2CF5781-4279-92B5-55D1-03E4D32D6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</a:t>
            </a:r>
          </a:p>
        </p:txBody>
      </p:sp>
      <p:sp>
        <p:nvSpPr>
          <p:cNvPr id="1639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FE6CCF0-B05E-CF18-8736-9845402FB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8E7DC0DC-3212-B3DE-4901-6ED03BD0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316720C-8C57-B30F-B2E7-7371A572D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81AF29E-A7CC-70F6-014C-B55BC8B7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2D94481-2101-8ADE-23F3-BF71F9848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B1B91EDF-F089-7278-5A81-B21B29CAF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1741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1C564B37-8F06-2567-7C18-2F6603BF6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R.Noel, Noel, Noel,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14DB4A5-B429-36F9-67E9-8148146B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741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E1D3B89-A396-26E5-5B94-ABD16FE6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741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CFAC42E-AFF6-D555-5EDD-AA61EB50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1741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93B0855-95FD-6269-2EB1-36F6AD976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1742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ECFAF3D3-3944-E346-03EF-352CE05FC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노엘 노엘 노엘 노엘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D3ECEFD5-91D7-C084-1ADA-15B85127F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F374BD0-4812-2CA4-A0DB-EF556455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 양 틈에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8C18C0-7164-4505-76BD-9BD1E4853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FC249CD-C2D7-0F77-B4D7-337C62D6C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71760B-5958-9E2F-4C1E-C1769EECA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FD93779A-7335-B0C8-3A5A-629305EB5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A96C29-C961-F1F4-0DD4-B11F1435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 양 틈에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CE234C-5F4B-99F5-B061-99E64888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6274A0-EFEA-B123-B598-04C89D713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1D8A40-CA27-D2FF-9EB9-62A72D7C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574750F3-DED7-E648-2867-15AA7BC7F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0D5B7A9-C973-201F-A8EF-1A124D9A0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 양 틈에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736433A-D8B0-11E4-B843-A56C8FD06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8E8F454-E455-2E92-C9B0-EC437E5F7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09D3185-AA24-FF84-8E1D-283F28AAA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D6282FD-894F-4EB3-6C60-2D18215BE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090C15D-1D90-00A1-0414-000537C1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first Noel,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442F75F-AC6B-8BC6-F5F1-EBECE8C78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BE1AA05-33D2-D185-C3A7-17EBAECD7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0286C3C-7816-AF79-A3BE-1450718D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307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9AFCD7EF-775A-8770-9569-4D255BE2B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308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2D30B3A5-96CD-25DB-4200-25EA4E281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</a:t>
            </a:r>
          </a:p>
        </p:txBody>
      </p:sp>
      <p:sp>
        <p:nvSpPr>
          <p:cNvPr id="308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E36751-FC7E-AC3D-008F-93E1874D5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308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D8EB298-D1FB-C412-8264-F026F64C5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308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7C2E059-6002-174E-09DA-20B180515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308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AADCB97B-8E7D-78BF-A501-94557A280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7DAA9C08-7D0B-3C2B-F683-7879C1F49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92906A-BF08-0E67-749F-79374067C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277143-66D9-5629-EE27-D265741A2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 이상한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3D87E1-B522-A65D-5ED5-93D292C53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DE5E93A-D650-34A2-5D54-2DE50764D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D4FC6CB0-0ADA-F24E-3F85-75F58A39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6521765-4291-F725-6ACC-1F31D474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D69C03-C5C7-3314-F663-AFFDBED29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 이상한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B368E0F-023B-D8A2-A43C-A48FF975F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75B62A-02E3-1AB4-A31C-409A414A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D090069D-8760-20E2-7210-331A6D802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70F1CE-1A38-3E83-ADC6-C60BF323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7C370B2-55F3-444E-943C-582E3F07F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 이상한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7B330A-AC84-0AF1-6675-B1D908D7B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B6DFFC7-E32D-7B38-964E-A521DCA16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4866F1BE-6A51-A016-92B0-8055BC5DA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F032AC-9BDC-E04A-3E6D-A1CE37FCA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47E1CA7-F965-C6C4-FC02-7C6D132D7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CB2846E-6388-9233-842C-FA779F616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 별이 베들레헴 향하여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63B152-C87C-58F9-B861-77B75682D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44B83404-CE90-9250-D390-C0729654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87B279F-DCD0-D3E1-6D7B-547F817B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A106FD-FE36-908F-38C5-DF673A1A5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DEFB3DE-C83E-4C2B-AB95-1E989E2D9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 별이 베들레헴 향하여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3D3A6B-C6ED-8CE8-C219-388DB53B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8F9D3D9-3452-3041-C256-E404A13E0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D5A8BFD-7D90-B5D7-0401-0A0F48455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258A154-3DD8-C89B-BA25-1C1DA6B4C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C111446-6F17-70E1-1500-A7598A31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 별이 베들레헴 향하여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7D7047-94CB-979C-8C84-0AEFB7A34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 새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55F3B49-7BD9-1BC5-DD06-0F6995B4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B79A7C-A36B-8B28-E9DA-03D1B509E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04FF9D-EBED-506E-074B-638D86AD1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77B489-C6F2-B928-5FC2-D4AFF0727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B9D5570-5421-8427-82B1-F812E51AE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 새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1488AE2-7775-9D69-D0BF-F1EDDEC9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18E354A-8A35-9891-A4FF-D309033BF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E9F7F98-4D65-7A3B-FA40-D3FED4A4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C077B8-9228-7B80-8140-F499ADE0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97F72F-1BB1-BAE9-CD99-C7A2B0FB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 새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BF53EA1A-274C-9346-7979-518C9342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0263F7D-D3CA-DD5F-F756-0A3C058AF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 양 틈에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DC9860-DDBC-F461-433D-6380ED1E5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 이상한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33EF5E-315A-4D6C-7567-F40919AA5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그 한 별이 베들레헴 향하여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4295831-3B70-34C1-ABBE-3508055E5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저 동방의 박사들이 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C4B72A8-1320-FD26-70FF-5E7E13FA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0182E24-79F5-53E9-3406-633ADB334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first Noel,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DB927AF-492C-378E-5E30-C14CF61C2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DA5CD32-C5F8-D797-F225-BA4EE70C8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1E5D4F3-D609-C832-16D3-0B747870A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410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A0E727E-C733-20B4-EC48-F3872043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410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3D66155-9267-47D1-1769-BD7487C8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</a:t>
            </a:r>
          </a:p>
        </p:txBody>
      </p:sp>
      <p:sp>
        <p:nvSpPr>
          <p:cNvPr id="410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89AF52B-A4E7-D1F6-D43D-2740A72EB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410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1881590-F151-EA45-BBE4-7A59CD51A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410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4458EA1-D916-05B8-1019-19E721AC3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410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EFF6181-89D3-9E87-5B47-3F07E6E4E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BA686596-2201-479C-0D3F-9778BDB07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C62CF60-2A95-E787-5686-7AC5AF75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1.The first Noel,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6BC2B93-C41A-40B2-BE5D-246CCBC4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E8ECE2A-BD74-0054-0C85-8529C9AE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FFFCCAC-9369-5B47-A29D-9B0A66EA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512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9E35725-5CC1-CF67-7FB6-6A028E480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512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5DF7A338-994C-798A-9865-0B034E496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저 들 밖에 한밤중에</a:t>
            </a:r>
          </a:p>
        </p:txBody>
      </p:sp>
      <p:sp>
        <p:nvSpPr>
          <p:cNvPr id="512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2F49A180-39A9-93C7-3FFC-1A8B64425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513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AD6EB7-56BC-266C-5E87-EF60BB85E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513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7EE9019-E229-D9F3-23D8-F65BAE511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513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C59AEB97-003D-7A01-AC9A-D151861FD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255A10D-5FD8-D5E1-2B6B-9212F9425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8A43864-9139-2FD7-6E52-DA2EA600C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CFCBA37A-F28F-CF82-68AA-15FC336D4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2.They looked up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B9D898B-5E77-2A87-63E4-35B392D7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65077B7-BC8C-4E9F-7219-808F9D83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6151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21CE48F6-EA24-CE96-13BD-00FB4679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6152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38B4804-8773-5FE8-6448-53FC68B98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6153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1C2800B-E1E3-D888-48F9-79DE1EA7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</a:t>
            </a:r>
          </a:p>
        </p:txBody>
      </p:sp>
      <p:sp>
        <p:nvSpPr>
          <p:cNvPr id="6154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6CC2C93-8102-77A9-EDD2-7D790607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6155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2715A2-F0B9-A6DB-8135-DF5B929BE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6156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60D9AF45-7027-E1B8-AEF8-D0FA2B0C7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35D18B31-B055-8975-D867-7F45D2D72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28280A0-15CB-447F-3E32-C27FDD364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C65BE6F-DB81-5335-1DC6-A23A1F8DE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2.They looked up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03913BD-27A4-07BC-B787-B62D79222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F262BD5-EE49-52DD-1523-2350BE23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7175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778D75-CAB8-24EA-4196-639A182C0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7176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E57FAEB-5976-3B97-C9E8-567DC65CB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7177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7A09DF-2E7B-DB5C-8F98-6AD73CA72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</a:t>
            </a:r>
          </a:p>
        </p:txBody>
      </p:sp>
      <p:sp>
        <p:nvSpPr>
          <p:cNvPr id="7178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B052737-68E3-F480-AEBF-51654C6E3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7179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13297EF-184D-27D4-06EB-07295B3D9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7180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366D7F2-17C1-B341-25E6-7455F7056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F04CC41E-5299-2687-1395-9AD29DF85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4787F47-B31C-BA94-51F1-B40C67F4A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68A79D-71A0-1D7E-A47B-C99037090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2.They looked up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A5D8A81-D9D2-F843-32B8-E9B9A90E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E7E124E-6475-9398-9EB6-17D0ED5E8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8199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30118DF5-B599-A054-5A05-460745814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8200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96ACB6B1-BA5E-5C49-76C4-FA0366B18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8201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7D432A2-83CE-AB38-0B27-2CD388C37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</a:t>
            </a:r>
          </a:p>
        </p:txBody>
      </p:sp>
      <p:sp>
        <p:nvSpPr>
          <p:cNvPr id="8202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01D061A5-6877-3198-0B56-236F9E432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8203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34B1BD0-761B-6E6B-E4A0-7032E9F7A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8204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8171B4D2-0273-20B7-D8AF-7D23EAE75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FCA1677-3E39-71AB-3A9D-091E18724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4564736-B085-9D26-2A94-078674093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E594A8F0-F0F2-56D1-3176-3DF28E64C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2.They looked up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2601F3C-276A-0ED0-E36F-5B268FE5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3.This star drew nigh to 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75BA380-2AE0-9CA1-A351-9DF26B17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9223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8DD4A47-85EB-D699-C423-9F44BFC6F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9224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2155EE0-BDA3-6D8E-FF25-1E3696299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9225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611DB8B-FE26-E501-D7CD-BFAB2C06F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저 동방에 별 하나가</a:t>
            </a:r>
          </a:p>
        </p:txBody>
      </p:sp>
      <p:sp>
        <p:nvSpPr>
          <p:cNvPr id="9226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90F4891-68CC-A54F-FDBE-CA9B52E8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그 한별이 베들레헴</a:t>
            </a:r>
          </a:p>
        </p:txBody>
      </p:sp>
      <p:sp>
        <p:nvSpPr>
          <p:cNvPr id="9227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1372ABF-C141-5D04-9C78-CFAE8CEDA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9228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06052D68-5DAC-1A25-E7A6-1482FEADE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2795F83-B654-61F5-7E68-9359F9D333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90CB08A-D67F-1E3C-F564-6699938B7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1.The first Noel, the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15EE7D03-5EBE-8542-5B94-271AD32BD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2.They looked up 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60C9860-820B-5E3A-F715-73F640F99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3.This star drew nigh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ADC5EB63-3FEB-17ED-A2DD-92126153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4.Then entered in there </a:t>
            </a:r>
            <a:endParaRPr lang="ko-KR" altLang="en-US" sz="1100"/>
          </a:p>
        </p:txBody>
      </p:sp>
      <p:sp>
        <p:nvSpPr>
          <p:cNvPr id="10247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FBA14952-424F-674D-25CB-DACF3914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R.Noel, Noel, Noel, </a:t>
            </a:r>
            <a:endParaRPr lang="ko-KR" altLang="en-US" sz="1100"/>
          </a:p>
        </p:txBody>
      </p:sp>
      <p:sp>
        <p:nvSpPr>
          <p:cNvPr id="10248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0124CEB-CD04-AA0F-4565-B373903A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저 들 밖에 한밤중에</a:t>
            </a:r>
          </a:p>
        </p:txBody>
      </p:sp>
      <p:sp>
        <p:nvSpPr>
          <p:cNvPr id="10249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AACEBF0-F2FC-4ABE-B83F-00A153FD7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저 동방에 별 하나가</a:t>
            </a:r>
          </a:p>
        </p:txBody>
      </p:sp>
      <p:sp>
        <p:nvSpPr>
          <p:cNvPr id="10250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A42EC8E-D7DC-EFA7-E301-595F2D853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그 한별이 베들레헴</a:t>
            </a:r>
          </a:p>
        </p:txBody>
      </p:sp>
      <p:sp>
        <p:nvSpPr>
          <p:cNvPr id="10251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CA8789C-71BD-D497-24B7-7D08EBD9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저 동방의 박사들이</a:t>
            </a:r>
          </a:p>
        </p:txBody>
      </p:sp>
      <p:sp>
        <p:nvSpPr>
          <p:cNvPr id="10252" name="AutoShape 17">
            <a:hlinkClick r:id="rId8" action="ppaction://hlinksldjump"/>
            <a:extLst>
              <a:ext uri="{FF2B5EF4-FFF2-40B4-BE49-F238E27FC236}">
                <a16:creationId xmlns:a16="http://schemas.microsoft.com/office/drawing/2014/main" id="{D98E5C31-A853-276A-59A4-0E9F95C0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노엘 노엘 노엘 노엘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1328</Words>
  <Application>Microsoft Office PowerPoint</Application>
  <PresentationFormat>On-screen Show (4:3)</PresentationFormat>
  <Paragraphs>208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2025-12-25T13:55:51Z</dcterms:modified>
</cp:coreProperties>
</file>