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40장" id="{D9A9A985-8499-4FFF-B104-5D5E070F0C5D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140장" id="{FE778EDD-85ED-4464-A8B5-0C907A517950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16414-E01D-77CF-56D5-7925341CC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6260B-CFDD-3C67-6AFC-83F7594ED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AD58A-B52C-E127-6734-A2E076B10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CF2D-C324-4E48-9181-D2EF1BFB11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53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642B8-1C56-1D89-00CE-95E264B1D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52B38-9FE9-FB9D-EB6A-F435BAA9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7515C-2833-445F-5B1D-9EAAC41C4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6D227-188D-45BA-85F3-A587D1EF8C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077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E3272-EF6E-8463-1127-6AD949D31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A5ADA-F35D-5801-04A8-AB09CD196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8315B-56A4-D88B-1F61-AF0D2EF9C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9555-22D8-4F9F-B5DC-5A1F271381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19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E5C39-EA3B-B073-5324-5176BA5C1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FA8DC8-DBAB-55AC-76FF-785002414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5798DF-C0A7-528E-8FC9-3214F3612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4CBEC-E5EA-4B35-B545-0DC86BAC72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18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1244A-1C4A-8C17-D755-A515BE874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8E2827-AA6D-A2C9-8513-5F6A1645C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202D1-92D1-C4C0-5BBB-E2FB31825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EB77D-9457-417E-B5D3-F29074AEA4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146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494A-D901-0ABD-16D1-51AC8D08C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26311-0068-C97F-C24D-8B303BDD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38A56-CC03-E06E-61FA-2F1713ECA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2C962-F1BA-4425-A342-1F7404713C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843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F8A3D0-2BE2-B850-6ADC-F4D27D126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59C943-1276-D845-6A07-B2DE8719D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431293-22C0-B01C-5F3B-82D5646D0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AECA9-9C31-4724-9F7C-2B8EAB8B8A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55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F428B5-A0A1-96BD-398C-D62B05DC1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B89A2F-1176-9612-ECAC-D33DC51CD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CD6732-69D7-C4E6-02C2-138060B23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AA0A-E260-40F3-BF07-8D11356FF5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29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5D59F6-FDF5-108D-D894-C4E9D822A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C5545-C30E-BC7E-BC64-CD8DE01AB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FB8D21-1F1A-B231-93C8-5C75F0441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B011-8698-410F-9744-2C34C057FD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957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8BDD-77BC-8A05-9DAE-FAF64A437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DCF08-F745-6A3B-06CC-13AF024E5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D3DFE-40D5-EFC5-8F51-0DCD5A15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4EA5-DE54-4F82-9323-899F18BE3B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0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5EB74-2747-EA65-D7D4-8B26C30D5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FFF5-0301-15B2-CE37-9E098DE02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6786A-1567-2033-4DC1-564E07E5E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9146D-05AA-474F-9FA5-2C324DEC62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954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283487-C2B9-0610-4EE5-197A00C42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8AFFF1-E73A-FED4-6511-F38F994C3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63F3DE-6368-840A-9208-3B736C28A2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4ED51D-A446-5EB9-674F-17F5B3410E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AE129B-742F-CFD8-642C-F98B6F29FD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0A080CC-002C-4B62-BF88-1ADF8A0A41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71C5F0-4851-DC11-D563-CEF8EFE3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glory, laud and honor,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DD1754-37DB-F511-EC55-531DB3A8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7066A6-44BA-96F7-78A7-4AB33988A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C4C30C-AED4-73E2-05B8-83465016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BB0518-A923-F21D-65E1-AFB14998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99E154-1E85-208A-A1C0-5CA32AD31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CDA6D54A-FCC5-3E01-6798-C08E9B1FF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A50280B-1643-FD6D-E8E5-AFCDD0589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1F7045-C294-1E7D-A48D-B8C5B070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BBF986-D6FA-0ACB-63BE-1BC35410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70C3E7-616F-43E9-813E-302DF9F86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Thee, before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41585F-3B49-AA85-D510-01CEA825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98E35B-9B19-3B3F-3DE6-28E8E45C4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37625E-6C27-D189-9805-F8B87877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0FF1896-3CE1-55E5-7A10-C51ED1ADA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562AF7-886F-D478-D974-A84A593F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93AE92-65CB-7AB6-8A63-E88B7EA8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6BB61C-2B76-CE35-56B1-AB5053AB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Thee, before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8326A2-AD87-9E9A-5E98-E45D17E4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2BF4E5-D036-BC32-7F31-D212944D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96643B-287A-6F74-21C8-92A32000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2EB775D-03F8-48AE-A4AF-4CFABCFBC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BF3C16-8212-2B59-E3E9-BB297318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874C81-A87F-4CF4-6BF6-EC65909A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FEFE85-6BB3-8E14-3FA2-96222E91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Thee, before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B84E59-94BF-B225-EC3E-0D23B303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E295A6-9BEB-4D76-A418-BF9823740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C25037-20B9-842B-23A6-4E0C367B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EB313AF-04DD-E3DF-A308-F89E507A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7140EA-B827-600C-C89A-DD146873D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 다 영광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3B109E-5438-2CCE-8A94-27346573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천군 천사들이 호산나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CC0B22-7A60-951C-4A89-CC32EB217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고난 받기 전에 수많은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C8BC309-85C4-B39C-7BED-359B1446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09689E-671C-9A20-1BCE-F648A739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 다 영광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5A43AF-ACA9-E9D9-ED1A-6F0FF8D5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천군 천사들이 호산나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2C89F1-8390-5091-C8EA-106F2974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고난 받기 전에 수많은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205E07-9F01-44C0-D132-0B230EC4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A5C3B7-CB3D-6896-3FF0-229F98DC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우리 주께 다 영광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5269A0-3A4F-81A8-B7E8-549A1896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 천사들이 호산나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71DAFF-3CEE-18B4-0921-02E0E59C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고난 받기 전에 수많은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09D9C2F-39D8-D592-7E0E-AA7FC0F4F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D48676-FF5C-F8DA-FA5B-2AF6CEB9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우리 주께 다 영광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DF6BC0-FDDF-0152-663C-2206D697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 천사들이 호산나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93835B-D3F0-2243-A97C-B39E6634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고난 받기 전에 수많은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F94B176-97BB-144E-5CB6-5E45B4E0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CCE100-048B-B691-CBB6-D1850064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우리 주께 다 영광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4F5483-0E1B-8803-60DF-DE08EF88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천군 천사들이 호산나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97833C-6A7C-0416-43FF-2D4DF905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 수많은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1292FC3-44DA-CE64-85BD-DE6823DE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79C114-6653-47C9-AC6C-24E4C216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우리 주께 다 영광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B1D59D-1F71-DDDD-397A-4C455B54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천군 천사들이 호산나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07A3BA-7E83-6F9E-8AB0-C2C9A789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 수많은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92A0D3B-09BE-B511-5FCF-5755FBC8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A22E49-CB5E-5934-CD92-2DB45592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glory, laud and honor,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DB0990-0BB2-91A4-57AE-736CC095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EB9C00-CFED-C55C-891A-368EF994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CF9836-E90F-B498-378B-283B72693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F74C43-03B4-78DE-E244-99644AA9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80CBD9-A15C-2203-792F-95E648E0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0A384A3-CC31-78D6-D8D1-5F61F226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3E8A79-41A0-291B-6531-CE1CB642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glory, laud and honor,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FF6649-ABAF-DCF3-DDCB-2FDE1C5E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CC60A5-8D25-4CBF-FC23-9F77747C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501DD5-13BF-BA1E-3904-9C437233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BC4D5A-8E41-086E-D686-71BECCA8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8E0204-6082-311A-F079-EBA2BC2E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4CAFC60-6328-D719-3B29-204CB2BC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7F6C1E-605D-150F-FA79-38B551F56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glory, laud and honor,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12C9E1-5F76-C6CF-9686-D61CA3776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3D2077-46D9-FC14-70B4-92029329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CAE028-29BD-E392-BDAD-DADF241F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우리 주께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B46B4C-2B35-65A0-A715-F39AE67E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6F6B2F-512F-7E11-03DA-7A1F4702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B078B3F-346D-77D5-F08D-7F6EA7491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2C8A03-350D-6A66-FA6C-3A015F8C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A4BF2E-E76E-C8B1-66F5-3746C8AB7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company of angels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15096E-2E27-D29E-71D4-A9BE514C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F1CC5F-CFAD-17BC-703F-BF27F9A0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472CA9-CF50-4250-1124-FA243CB3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천군천사들이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8072FA-F671-CF92-F7B8-8508F1BD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3FCEB54-6515-FF03-B8D8-BCA7F703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2133B5-391A-5B7F-E3F7-EA528553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16F485-CE6C-290F-1CC8-FDCA8848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company of angels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806119-0C30-EC80-997F-A0735AF6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4F783E-12BC-0898-25F3-084295F6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A9B5DD-40E5-B17C-7DEF-AEB2704B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천군천사들이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83C66B-93B0-798B-627C-F929C84E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FFB7020-F922-F8C5-F02E-B34285D1C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00E6E9-C694-9C1A-90DE-2611DFAE9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C7B57E-682E-CE3D-E0EB-8562BFAED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company of angels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F8D875-A02D-0232-8632-DCF04F84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497D40-0880-B77A-4DA6-32F267DE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5729BA-1BC2-5F45-A346-BA1451B9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천군천사들이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23348D-C0A1-B116-6E76-878750D8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D55C56B-0C09-5AD4-DF5A-FD505376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63FA7B-2ED9-6D86-A5F1-CCA4B417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A72293-1E64-CEC4-6DDE-E82D4949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company of angels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31E6FE-4006-53D4-BD16-88D98AF8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Thee, before Thy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9C1E5F-3D04-7CD5-95F7-1983EFCF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48CB9E-891F-67C5-B1C7-EB380C41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천군천사들이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107D91-E395-02C1-36AB-894F0AD9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고난 받기 전에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9A6B68A-8852-CFA6-FD0A-88599A5CE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72EA4A-2C2D-C936-3718-A561FCDBD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glory, laud and honor,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92B0D3-02E0-FC54-9CEF-DFB95E8C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company of angels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94A53F-EACE-2E9E-7FEC-BEE87279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Thee, before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67FCAE-B48A-8FFB-04AE-BA8691C64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우리 주께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3BCEA8-BEE5-5B78-87C1-D93F6DC7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천군천사들이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48F97A-2DFA-8C8F-9EB9-184BA7BCF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고난 받기 전에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2024-03-24T14:23:25Z</dcterms:modified>
</cp:coreProperties>
</file>