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41장" id="{D65CA82F-8682-4E46-AF22-CF1432B57879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141장" id="{801DA7A0-2D42-4A5A-955F-5614C38587B3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6CDD5F-EF7F-23CC-67BF-1082D6774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8C0DC-7B2F-25AF-8529-E5B7E189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5883EC-7F63-B7CC-8021-F13BF2491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F092D-4EAD-49A8-9F58-58F002BED0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172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7FF9A-6984-0507-125E-5CF0EDDE7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15988-0A57-19C0-6541-ED2BD1418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17B85-8BFA-5C4D-6B2A-FA4C73EA3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F9CD-1C11-441D-82A5-2B1F2FDF1D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116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E3C05-B975-B1CC-1F86-6E9F7965E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9FB07-2097-66EB-4DFF-12FB533E7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0F57A7-EBFC-4247-F0C8-1BB548143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87808-DE0C-414E-9368-576780F011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553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2A006-09F4-E84B-26EF-FA3618AFB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57D84-747D-D331-E010-07B5B366E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BD2B1-6808-68A2-4949-CAB0FBAB4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B1939-2B58-4717-B9A9-06A8D0D9B3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463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EF29E-FE8A-92C6-0FBE-A853E7D10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EAFBB-F5E2-8797-ED70-EA2DDB6EE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613175-5D5E-218F-0559-ADD7AECB0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0E3BF-775E-4DE8-97D7-D3A93DC2E6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53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6517D-8CE7-B154-45A5-A95952D9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7FC78-DC59-2B48-ACF0-F0C814F2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F4D83-E7D3-8206-61DA-2B023F1DD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60E28-E019-461E-85EB-6C60736782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686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73BB22-E83D-EB37-FC4C-5E7CA635F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0F6EED-D3C2-F714-B5A9-2BB6F2BD7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D83430-4EB5-268B-47FC-76FF79D5B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944C-98F4-462E-A0B2-BE7FDEECC0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03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58302D-5E57-5131-59E6-E12647DFE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C7FA14-8BFB-986E-7679-7B65C264B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757643-BA66-15FE-F71A-BB4488BBE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9D768-EE73-4297-AFA0-A65A2E4B54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1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BAECC1-2A7F-CB70-E098-F4458434F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06A7E9-1BE3-E8B8-9265-218BADAD0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2E6D8E-80DF-0815-9ADC-FF6F591B2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609D5-5A36-4825-BF69-A822F41A09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3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34279-F8BE-D3F2-305B-55DD0BDCF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F92CB-3181-4229-9E9F-CED4AFAD6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F8135-F470-EBF7-B3AE-FC2D39BD7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6C0E3-5262-4D29-B62E-3648CF17A9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107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E30F8-FB95-E38F-4FF8-6E55BBABB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E345C-92A0-C066-2C57-63046FB6E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B7916-324C-6022-3727-80FF22AF1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08077-D1B8-4AA7-90E6-6683CF6060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571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F586E6-B6A5-165F-9270-38BA06FD4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EE2C3B-358F-7E41-D5DC-4E03ABDF6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8B3E9F-CCE1-EC9F-A412-A399308136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404A2C-7AED-0F27-AE38-E1383249F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C9B996-0516-B2E4-39BB-9CFB6C8BAD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0DC3323-9F44-4BF7-99A2-B9F620C93D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ACF6E81-74BE-11A0-4545-AFF798B0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1.Hosanna, loud hosanna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D1235F0-0362-4ED0-AB74-376D6930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88E8F5E-1317-0170-F456-508D8F02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309706A-90F3-1BDB-D5A8-A37C8045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호산나 호산나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9928E34-5994-D3FF-83BF-2307B1C5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AE3A6D7-5DD7-EA25-5764-93F45F84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6DAD2C18-8119-6A67-D47F-27D825A96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2953DF6-1496-7E93-25DB-94A8FD3F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FE38EB-CB0A-1482-BEBA-A041DDE97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8725CB-9A20-0B75-EAA2-5F09630B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1AA15E-35A7-A124-C9BE-F25E652FD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3."Hosanna in the highest!"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0D7DF7-9C1C-A55A-0FFB-B28ECB43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327C4A-A642-FDBB-5ECD-CD197E65D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AC6A12-BEF4-0677-011F-CAF541EB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호산나 그 옛노래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BCE6FF9-42FA-4AAD-1099-9B472DA09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6DD7D2-B909-6F3D-873D-701C533E7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D35B3A-B7A7-2571-240B-27627282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E3D20D-833D-30BE-767F-42EF7081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3."Hosanna in the highest!"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D6BC6A-8EBF-4095-16ED-148BBAEA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5C75FC-5732-E19E-F01B-A97734BC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435772-D0DE-FB84-889F-7D2BC0E6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호산나 그 옛노래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85BF0A2-1592-1F4F-F0DA-185E98578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AFD535-C2BF-BF10-8139-8F8BC8D5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CD27CD-1BE8-D4FC-1E22-6C3352F1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5893DF-9DCA-5624-F6BD-1DC1E43AC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3."Hosanna in the highest!"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65B559-1FF3-8F42-A297-3904B31F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F7AD99-9D8C-BCA4-368E-C34A3A155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6C260C-7FFF-A7B9-BCE7-8F555A114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호산나 그 옛노래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9299F68-AC8A-4DA5-251F-C72587129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BB03BF-A327-14F0-A631-F672923B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호산나 호산나 다 노래 부른다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96B527-97D6-C98A-86A9-7CD44594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감람산 길 따라 큰 무리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60C1B9-CE69-308A-90F6-6B65ABC5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호산나 그 옛 노래 우리도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3E3C65F-6A91-CE20-E786-6A7BAFD1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5550BA-A172-0BDB-3926-443B8DDB3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호산나 호산나 다 노래 부른다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352031-E976-97EE-E59E-A18E9A0D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감람산 길 따라 큰 무리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9AD3BF-CA17-673F-13BD-F34D3780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호산나 그 옛 노래 우리도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EDCFBBB-5EC3-DB54-B120-5612D39C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DF27B6-D5C4-87C6-2A4A-F691DD4D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호산나 호산나 다 노래 부른다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4B25B0-4D18-9438-2518-9B8A9191D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감람산 길 따라 큰 무리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7880A0-6A40-3239-213B-29AECC17B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호산나 그 옛 노래 우리도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99B74DF-02A1-7F90-8934-F9AE0B6B4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C3DEA6-FA8E-E135-C4E3-BF1136D1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호산나 호산나 다 노래 부른다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BCAB56-12F8-30A0-441D-B8F7D745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감람산 길 따라 큰 무리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8F73F5-C3A8-C307-E7FC-66B0E27A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호산나 그 옛 노래 우리도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0D00587-568E-4D45-C245-708F25A7D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631F7E-CCE4-A114-7A5D-125FD00E2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호산나 호산나 다 노래 부른다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DD57B3-9239-3114-2F4C-8745EE4A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감람산 길 따라 큰 무리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D287FB-34E1-4173-CFD8-9E5A9456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호산나 그 옛 노래 우리도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9C63353-4B38-AEEF-5848-898DA604A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C7FCBF-5A86-E382-3DC4-721EC345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호산나 호산나 다 노래 부른다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A647A2-B697-6FFC-9988-E411C262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감람산 길 따라 큰 무리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4E40C7-2EE2-032E-BFBC-910C4ACD9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호산나 그 옛 노래 우리도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14E0EC5-83F7-F56E-EC6B-FD3A0CC5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6CC973-8973-6C03-97AD-FBC6454A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1.Hosanna, loud hosanna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79670F-9020-524E-4437-0FD3CEA64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31483A-F330-E6FF-AC20-D20308447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9A58FE-42F5-0BAB-D801-20127215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호산나 호산나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693C3C-D372-4E63-5CC9-08288F0A3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276EAE-ED9C-FE42-466B-587B57D79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0E3B3FB-3E37-47D7-028D-47EB5243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9B2CAE-98B3-27F9-781F-D26B89FA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1.Hosanna, loud hosanna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CBD26C-857C-09CD-D29D-B8B4EBBB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5F23A8-7C95-CA64-4B8E-DDE97100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6D3ACD-28D1-87B4-AB75-5C48277B8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호산나 호산나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9FCBD6-5E7A-E874-20F3-F1D233E9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3ACC1D-5FE5-96A4-15C9-E27A04C5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391CF1A-1CF5-E458-6576-4388BCD30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0C1BB5-4DBF-8C6F-5285-BC625FBB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1.Hosanna, loud hosanna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D33377-DE8E-173E-CB92-485398C5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977019-0CFF-32A8-8841-25CA94FC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9732C4-8197-7154-C819-7A9FE31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호산나 호산나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6DB604-98EB-661A-CF76-E8E81493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68412E-943D-5290-22AC-0D82C069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9FD3F6F-B036-0237-82AE-109DBDF8C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BEF980-AFAE-A890-A81F-02C87467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70387E-A71C-5EBF-36D0-AAA00CB2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Olivet they followed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C595D5-950F-D21C-660A-80FC440B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42726A-4811-D875-9ABF-AC3E0985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502B6E-3116-8454-9F81-38029DEE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감람산 길 따라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A9E1F6-F2BA-D9DE-A3B0-681C3DA9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1AFC706-4A08-7155-9143-8571CBB3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B25932-CAD2-3CCA-C2A3-3BD9765EC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59E6D9-D947-303D-D7BF-5797E7BD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Olivet they followed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345DF7-5622-5D36-94B6-DCCFD5E9F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38A3CE-9EAB-08EF-7FCD-9E8FFBDF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44CD0F-2DF3-11B3-8734-9C28116C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감람산 길 따라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433747-0D19-629E-D78E-CBE054B44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E0A119-4A9A-2268-24BE-9426CAB98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2C8541-1383-A5D5-4196-BBB88CED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8A123A-2E4D-B89A-FC42-CF3A4E58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Olivet they followed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856101-E04D-A7DD-AC4A-215D45FD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E15AE7-2DBD-621D-65B6-0D76C1EC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521787-5580-2D82-1614-D3C06E479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감람산 길 따라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4F6B68-5124-0941-3D6E-FC47CFD27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E897C1E-892F-641F-E68B-79319477B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4CCF52-FF8B-0898-73AC-DF79D827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EA7CEA-75E7-EBF7-52FA-ED61C04E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Olivet they followed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D2EED6-E481-D0C2-CDFA-61B94F276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3."Hosanna in the highest!"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0DCF34-61D7-2D2C-339C-7F96B37E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50419F-2B10-C043-1926-FC0472A7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감람산 길 따라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3DB970-490B-BE04-FC05-DC813FB5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호산나 그 옛노래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9528036-9275-2050-759D-86246B48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C29848-B2D5-8295-9528-FCD84A28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1.Hosanna, loud hosanna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0F8781-055C-EAA3-09D4-4CD6B35E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Olivet they followed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E7DADC-71B5-6B1E-2265-348B53CE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3."Hosanna in the highest!"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2FAC54-BDE4-1E8F-11DC-2F39972A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호산나 호산나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AA2E47-AB42-E441-51BD-67B04D25C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감람산 길 따라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33171D-8607-C066-2297-9D932385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호산나 그 옛노래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2024-03-24T14:15:54Z</dcterms:modified>
</cp:coreProperties>
</file>