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132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BC1925-2CCF-B66C-A765-A2E7F98BAF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D65561-6ADC-6AA1-815C-B9FEE3F967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58BCD9-CE3E-7212-F082-857A3ABB0A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8420EC-FDC2-4760-BC44-682BE6E7949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45669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C805DD-84B1-9AB8-D1BB-EAEED0B74A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F114380-7261-2E44-5336-602A0D112C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23F46B-358B-D844-6403-1F0AC4DE9C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CB2825-B227-4BC5-AD96-88B1EABB476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80706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5B7E8E-33CF-F4BF-10A0-ED1218D266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62850B-CB31-1CA9-C3F9-4A2E6BD06F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3A4F9E-8CD1-B865-16C5-297D107B8E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B6B480-4657-430E-92AF-633642E434F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9475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7E914D-1F76-75A8-14BD-88D7C50EEB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980DF0-B19E-533A-15D2-C29D788A22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270182-5680-73E9-5EFA-7721877B21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0CCB36-959C-4CF2-B56C-0F670A751DD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66251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FBD569-3564-CE75-DBA0-03919C9521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9AA04C-316F-FF1C-467D-83321BD314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41970B-EC3C-7286-9405-9AAA013999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7FA620-9367-4A3A-95C4-D097831E776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14638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F56DAB-46CF-ED69-D9EB-ECFB51E24B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C5206F-11B6-A4E8-57E9-6754952451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DE36E3-34A8-667A-BB47-70C1540CAC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49FDF9-B96C-4300-8C47-B16C4C04ACD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98410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FD92237-3779-8B42-84AA-17FB803C8A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4C06863-328A-6B5B-E6CC-03210E91EA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B568549-5022-EC3C-ECD5-38ED203E8A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4CFC28-C093-4215-B217-7EAEF4E3A10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44407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60DE6BB-08C0-F7C3-CF33-004951A150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D45ECB9-1A8A-B290-6493-D2989045BF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910E5EB-9A12-6260-41A6-DC82DCA28F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1679D3-748A-4F0D-B584-F6801642C62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06258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76F19E7-6C3C-1BBC-8B39-97E35CC47F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E611C65-9918-80E4-C56F-DFF4D776EE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A98B756-8D8C-9E67-AA10-1F5698B010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A4AE76-8D6B-4CAE-B55A-8635771A89A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47149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D92BD7-DABC-765A-8A7D-B49A6D93B2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136CAA-7F0B-2E80-C593-6B338126A3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0F4E10-8FD0-8434-1C8E-F513967399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C97D34-ABC9-4FDD-9FAC-100CF5DCFB9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74788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0D6B91-E0AF-1232-51F8-5E19B29CB0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112B31-DCB4-F479-CED7-A89C87E53D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FE5019-6E50-30B5-3406-3933A94061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9C5390-FBD4-408F-B14D-001B65CFCF3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19166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68922D7-5956-649C-E30E-B8D1AAE99A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BDA81D3-E967-E2FF-3094-9621373734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2E3CA1C-526F-7D49-8636-9DF9FA7A6EF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76A777D-36DC-B25B-1E2E-94821501CC8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C5EF5BA-AC7B-057B-3599-50D6E62FFA3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8C57D5E5-7679-4F53-BD75-1B69CFF1552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11.png"/><Relationship Id="rId7" Type="http://schemas.openxmlformats.org/officeDocument/2006/relationships/slide" Target="slide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12.png"/><Relationship Id="rId7" Type="http://schemas.openxmlformats.org/officeDocument/2006/relationships/slide" Target="slide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13.png"/><Relationship Id="rId7" Type="http://schemas.openxmlformats.org/officeDocument/2006/relationships/slide" Target="slide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14.png"/><Relationship Id="rId7" Type="http://schemas.openxmlformats.org/officeDocument/2006/relationships/slide" Target="slide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15.png"/><Relationship Id="rId7" Type="http://schemas.openxmlformats.org/officeDocument/2006/relationships/slide" Target="slide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16.png"/><Relationship Id="rId7" Type="http://schemas.openxmlformats.org/officeDocument/2006/relationships/slide" Target="slide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6.xml"/><Relationship Id="rId7" Type="http://schemas.openxmlformats.org/officeDocument/2006/relationships/slide" Target="slide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8.png"/><Relationship Id="rId7" Type="http://schemas.openxmlformats.org/officeDocument/2006/relationships/slide" Target="slide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9.png"/><Relationship Id="rId7" Type="http://schemas.openxmlformats.org/officeDocument/2006/relationships/slide" Target="slide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10.png"/><Relationship Id="rId7" Type="http://schemas.openxmlformats.org/officeDocument/2006/relationships/slide" Target="slide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EE78251D-1111-F4B9-9EFD-2583F9F0A1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E9BA698-C41C-E113-3C37-B17FC4AD2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웬 말인가 날 위하여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52BE1D2-E937-1AFA-FD89-476B2D430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지은 죄 다 지시고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4B45590-FCB8-1B20-3B8C-051C276E0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십자가 못 박힐 때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00D44B6-3FE0-B3B6-3AED-667D3FD2B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나 십자가 대할 때에</a:t>
            </a:r>
          </a:p>
        </p:txBody>
      </p:sp>
      <p:sp>
        <p:nvSpPr>
          <p:cNvPr id="205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0305417-9494-A8B5-FD9F-FFB606AE0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늘 울어도 눈물로써 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5F3A1742-8302-D40E-A31B-6F5C36F0FD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976CB2A-A325-3276-2F49-68715CE25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1.Alas! and did my </a:t>
            </a:r>
            <a:endParaRPr lang="ko-KR" altLang="en-US" sz="1100"/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7484FAD-B12D-9CE4-D1F0-069AA8B2D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2.Was it for crimes that </a:t>
            </a:r>
            <a:endParaRPr lang="ko-KR" altLang="en-US" sz="1100"/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A127454-A32A-2059-A07C-A72798A5A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3.Well might the sun in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2B1AF87-717E-3541-FC62-2DE8433CB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4.Thus might I hide my </a:t>
            </a:r>
            <a:endParaRPr lang="ko-KR" altLang="en-US" sz="1100"/>
          </a:p>
        </p:txBody>
      </p:sp>
      <p:sp>
        <p:nvSpPr>
          <p:cNvPr id="615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481B3C9F-C17C-30D6-A41B-9050306BA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5.But drops of grief </a:t>
            </a:r>
            <a:endParaRPr lang="ko-KR" altLang="en-US" sz="1100"/>
          </a:p>
        </p:txBody>
      </p:sp>
      <p:sp>
        <p:nvSpPr>
          <p:cNvPr id="615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CCFDA25-9DAD-B236-0CE3-EFD9C07F2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웬말인가 날 위하여</a:t>
            </a:r>
          </a:p>
        </p:txBody>
      </p:sp>
      <p:sp>
        <p:nvSpPr>
          <p:cNvPr id="615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CE398C3-A926-F899-31C5-E00FA249F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지은 죄 다 지시고</a:t>
            </a:r>
          </a:p>
        </p:txBody>
      </p:sp>
      <p:sp>
        <p:nvSpPr>
          <p:cNvPr id="615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E232DCC-FB7E-91F3-1D21-747E7A326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십자가 못 박힐 때</a:t>
            </a:r>
          </a:p>
        </p:txBody>
      </p:sp>
      <p:sp>
        <p:nvSpPr>
          <p:cNvPr id="615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788DDB4-AA94-35D3-C092-2F39DC2AE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나 십자가 대할 때에</a:t>
            </a:r>
          </a:p>
        </p:txBody>
      </p:sp>
      <p:sp>
        <p:nvSpPr>
          <p:cNvPr id="615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A1EC6AA1-5EB9-BEE2-4731-A5570E703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늘 울어도 눈물로써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FA82F3A6-1864-F3AA-3B7F-D913BEFB57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C826CB6-D38C-A6F6-9A17-3E1686997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1.Alas! and did my 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8A88259-05BC-3080-AF42-4C21725FE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2.Was it for crimes that </a:t>
            </a:r>
            <a:endParaRPr lang="ko-KR" altLang="en-US" sz="1100"/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31FA41C-64E0-E951-63D7-102E5F6E0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3.Well might the sun in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9AE900E-4188-36FE-9F7B-A8EECA4AD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4.Thus might I hide my </a:t>
            </a:r>
            <a:endParaRPr lang="ko-KR" altLang="en-US" sz="1100"/>
          </a:p>
        </p:txBody>
      </p:sp>
      <p:sp>
        <p:nvSpPr>
          <p:cNvPr id="717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A3D224B6-0922-39B9-73C0-C17107047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5.But drops of grief </a:t>
            </a:r>
            <a:endParaRPr lang="ko-KR" altLang="en-US" sz="1100"/>
          </a:p>
        </p:txBody>
      </p:sp>
      <p:sp>
        <p:nvSpPr>
          <p:cNvPr id="717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83028EC-4611-FA9B-170D-26CED26D9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웬말인가 날 위하여</a:t>
            </a:r>
          </a:p>
        </p:txBody>
      </p:sp>
      <p:sp>
        <p:nvSpPr>
          <p:cNvPr id="717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02A232F-1B96-3205-F947-F8951F12E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지은 죄 다 지시고</a:t>
            </a:r>
          </a:p>
        </p:txBody>
      </p:sp>
      <p:sp>
        <p:nvSpPr>
          <p:cNvPr id="717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060B838-32EB-0F7B-5B71-6E0062FEF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십자가 못 박힐 때</a:t>
            </a:r>
          </a:p>
        </p:txBody>
      </p:sp>
      <p:sp>
        <p:nvSpPr>
          <p:cNvPr id="7179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4FE3DE5-C98E-EFEC-B4D4-421D0D5B2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나 십자가 대할 때에</a:t>
            </a:r>
          </a:p>
        </p:txBody>
      </p:sp>
      <p:sp>
        <p:nvSpPr>
          <p:cNvPr id="7180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41CF0FD9-1478-7F9A-29FB-DA12156DA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늘 울어도 눈물로써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B800EAA9-AA05-B15B-05A4-0C1963F4FC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8642C0A-6C6A-95EE-DA9D-72EFABA59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1.Alas! and did my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3A7377C-BBC4-B7EB-CA8E-D68A31642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2.Was it for crimes that </a:t>
            </a:r>
            <a:endParaRPr lang="ko-KR" altLang="en-US" sz="1100"/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AE3A358-FC4C-5606-1FF8-1D189CF90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3.Well might the sun in 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DEDE6DE-7A81-1820-6731-5C2C4CBD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4.Thus might I hide my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A8F9C32D-F4D9-B896-861D-127B4ECD7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5.But drops of grief </a:t>
            </a:r>
            <a:endParaRPr lang="ko-KR" altLang="en-US" sz="1100"/>
          </a:p>
        </p:txBody>
      </p:sp>
      <p:sp>
        <p:nvSpPr>
          <p:cNvPr id="820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0935278-599E-57F4-5FA1-9C45A05D3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웬말인가 날 위하여</a:t>
            </a:r>
          </a:p>
        </p:txBody>
      </p:sp>
      <p:sp>
        <p:nvSpPr>
          <p:cNvPr id="820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8A87695-35DB-680E-A5AF-1A3D98D12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지은 죄 다 지시고</a:t>
            </a:r>
          </a:p>
        </p:txBody>
      </p:sp>
      <p:sp>
        <p:nvSpPr>
          <p:cNvPr id="820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7F17CE7-6FF8-BF6E-4704-E74CED462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십자가 못 박힐 때</a:t>
            </a:r>
          </a:p>
        </p:txBody>
      </p:sp>
      <p:sp>
        <p:nvSpPr>
          <p:cNvPr id="820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2DA6F56-DD12-47B5-7E59-56566F432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나 십자가 대할 때에</a:t>
            </a:r>
          </a:p>
        </p:txBody>
      </p:sp>
      <p:sp>
        <p:nvSpPr>
          <p:cNvPr id="820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D63839F6-A0CB-7EC3-3AA7-BE8061EED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늘 울어도 눈물로써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5B751049-ED08-BB06-0819-17244CDB0C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F200208-5AC9-8DC4-0A1A-F01E5D325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1.Alas! and did my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69E8C6C-75B7-8B82-8136-81E33C0E2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2.Was it for crimes that </a:t>
            </a:r>
            <a:endParaRPr lang="ko-KR" altLang="en-US" sz="1100"/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1C56FB4-AC72-CD77-5BBB-7084720DB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3.Well might the sun in 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C5C9F0C-4609-C159-888E-E907B307B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4.Thus might I hide my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5820524E-E7CB-6B32-BDED-A4D8F4849B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5.But drops of grief </a:t>
            </a:r>
            <a:endParaRPr lang="ko-KR" altLang="en-US" sz="1100"/>
          </a:p>
        </p:txBody>
      </p:sp>
      <p:sp>
        <p:nvSpPr>
          <p:cNvPr id="922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5B3AB5D-EE7E-6B71-E131-A03BAF8BE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웬말인가 날 위하여</a:t>
            </a:r>
          </a:p>
        </p:txBody>
      </p:sp>
      <p:sp>
        <p:nvSpPr>
          <p:cNvPr id="922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B79042B-3065-D872-9402-97097540D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지은 죄 다 지시고</a:t>
            </a:r>
          </a:p>
        </p:txBody>
      </p:sp>
      <p:sp>
        <p:nvSpPr>
          <p:cNvPr id="922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B1E61BD-D98C-6AAF-4671-15FC04C0C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십자가 못 박힐 때</a:t>
            </a:r>
          </a:p>
        </p:txBody>
      </p:sp>
      <p:sp>
        <p:nvSpPr>
          <p:cNvPr id="922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7165851-5363-7472-3350-1242D1671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나 십자가 대할 때에</a:t>
            </a:r>
          </a:p>
        </p:txBody>
      </p:sp>
      <p:sp>
        <p:nvSpPr>
          <p:cNvPr id="922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DD54FBA5-6065-C6E9-B0C3-B17C19708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늘 울어도 눈물로써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13E8ADB6-5241-A0DC-9307-C05CF482B9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68F1915-DBFA-5AD8-A770-38C4DBAFF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1.Alas! and did my 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76ACBA5-077A-2DF0-5671-7F96A0543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2.Was it for crimes that </a:t>
            </a:r>
            <a:endParaRPr lang="ko-KR" altLang="en-US" sz="1100"/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E35DA40-3C0F-46BD-5DA5-8A94289E1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3.Well might the sun in </a:t>
            </a:r>
            <a:endParaRPr lang="ko-KR" altLang="en-US" sz="1100"/>
          </a:p>
        </p:txBody>
      </p:sp>
      <p:sp>
        <p:nvSpPr>
          <p:cNvPr id="102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809B68C-EA68-40B4-E661-D249CA7C8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4.Thus might I hide my </a:t>
            </a:r>
            <a:endParaRPr lang="ko-KR" altLang="en-US" sz="1100"/>
          </a:p>
        </p:txBody>
      </p:sp>
      <p:sp>
        <p:nvSpPr>
          <p:cNvPr id="1024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BBF5AE2E-BE8F-AD07-3591-9F51B9F1B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5.But drops of grief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4D24F9A-F25C-DAA1-9F42-238118F52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웬말인가 날 위하여</a:t>
            </a:r>
          </a:p>
        </p:txBody>
      </p:sp>
      <p:sp>
        <p:nvSpPr>
          <p:cNvPr id="1024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C872B7E-B44D-512B-309D-0D3A36081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지은 죄 다 지시고</a:t>
            </a:r>
          </a:p>
        </p:txBody>
      </p:sp>
      <p:sp>
        <p:nvSpPr>
          <p:cNvPr id="1025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959A088-4689-90FE-FF53-AD5A3D6BC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십자가 못 박힐 때</a:t>
            </a:r>
          </a:p>
        </p:txBody>
      </p:sp>
      <p:sp>
        <p:nvSpPr>
          <p:cNvPr id="1025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1CF0D52-6792-86CA-03C0-4A319B1B6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나 십자가 대할 때에</a:t>
            </a:r>
          </a:p>
        </p:txBody>
      </p:sp>
      <p:sp>
        <p:nvSpPr>
          <p:cNvPr id="1025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F3569DDB-9111-2204-DABB-88C30EED5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늘 울어도 눈물로써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F9AD7942-554C-4B39-4DE2-17C3141E5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8B01A7D-0501-08E7-FAE4-5407588F5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1.Alas! and did my 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DD5F767-119C-9116-9D61-2DE45DE29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2.Was it for crimes that </a:t>
            </a:r>
            <a:endParaRPr lang="ko-KR" altLang="en-US" sz="1100"/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279F0D6-9A9A-2102-08D6-5F9A32C36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3.Well might the sun in </a:t>
            </a:r>
            <a:endParaRPr lang="ko-KR" altLang="en-US" sz="1100"/>
          </a:p>
        </p:txBody>
      </p:sp>
      <p:sp>
        <p:nvSpPr>
          <p:cNvPr id="112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546CD94-B455-6309-CBBC-4BDA7DF93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4.Thus might I hide my </a:t>
            </a:r>
            <a:endParaRPr lang="ko-KR" altLang="en-US" sz="1100"/>
          </a:p>
        </p:txBody>
      </p:sp>
      <p:sp>
        <p:nvSpPr>
          <p:cNvPr id="1127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3F885CAC-D8C5-38D9-3E62-129DC8B7B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5.But drops of grief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2D9C836-D491-87AE-FF96-4B8784711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웬말인가 날 위하여</a:t>
            </a:r>
          </a:p>
        </p:txBody>
      </p:sp>
      <p:sp>
        <p:nvSpPr>
          <p:cNvPr id="1127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01F5374-BC49-A347-4700-89AF3B311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지은 죄 다 지시고</a:t>
            </a:r>
          </a:p>
        </p:txBody>
      </p:sp>
      <p:sp>
        <p:nvSpPr>
          <p:cNvPr id="1127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89554F1-8B34-5477-3782-47B3C86B6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십자가 못 박힐 때</a:t>
            </a:r>
          </a:p>
        </p:txBody>
      </p:sp>
      <p:sp>
        <p:nvSpPr>
          <p:cNvPr id="1127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556C24D-12A7-5C62-E938-D4C5001E7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나 십자가 대할 때에</a:t>
            </a:r>
          </a:p>
        </p:txBody>
      </p:sp>
      <p:sp>
        <p:nvSpPr>
          <p:cNvPr id="1127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495803D4-6DFC-C608-F1BB-50888DF2B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늘 울어도 눈물로써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4935BDAD-0B8A-B06D-C10A-405298487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26BC109-F00A-154B-E3A1-1935D3D78B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웬 말인가 날 위하여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9C2C976-B45E-BBC0-EA86-68B4E11B5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 지은 죄 다 지시고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B0EE99F-786F-2314-AF3C-784FBFEE7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십자가 못 박힐 때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6BB379F-7229-2E85-43A4-9F3C90875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나 십자가 대할 때에</a:t>
            </a:r>
          </a:p>
        </p:txBody>
      </p:sp>
      <p:sp>
        <p:nvSpPr>
          <p:cNvPr id="307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49F5FEB-B7A4-58C3-1377-8939B2C73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늘 울어도 눈물로써 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725B195F-63A6-0BF5-61DE-96B2BBB6EC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DDE5AFE-6E05-52A8-CA92-DD81CE3571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웬 말인가 날 위하여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BE977C2-364E-0165-AD27-EAD69F8C5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지은 죄 다 지시고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AFEFDCD-8BB0-EB9E-AB40-AB1E4BA41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십자가 못 박힐 때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3151632-8285-245F-995D-CFFF175E1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나 십자가 대할 때에</a:t>
            </a:r>
          </a:p>
        </p:txBody>
      </p:sp>
      <p:sp>
        <p:nvSpPr>
          <p:cNvPr id="410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65995CA-B240-A229-3DEA-FF7A6DE6B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늘 울어도 눈물로써 못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AD1D8040-A389-EACD-58AE-F5A559F0B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CD0AA7E-E8C7-FDEB-108E-DB29E9791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웬 말인가 날 위하여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BAAFFD0-8E49-5A36-490A-4672ABF10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지은 죄 다 지시고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6F8BBBE-948D-9CC9-B474-0DC266B8F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십자가 못 박힐 때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E7BABA7-E2EE-5224-F311-4BCEEF020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나 십자가 대할 때에</a:t>
            </a:r>
          </a:p>
        </p:txBody>
      </p:sp>
      <p:sp>
        <p:nvSpPr>
          <p:cNvPr id="512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27066A2-F0C7-C212-3E5D-603A3F1D4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늘 울어도 눈물로써 못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83B996EA-163C-2C40-1C97-C0EC84799D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BE78B15-8D3B-F42D-643C-9561028A4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웬 말인가 날 위하여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1C04DE3-0FE9-4E2A-B3A2-464B80DAD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지은 죄 다 지시고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6FA561B-8158-8906-EE11-B84EDC09B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십자가 못 박힐 때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25AB799-15FC-590B-1408-4495CF462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나 십자가 대할 때에</a:t>
            </a:r>
          </a:p>
        </p:txBody>
      </p:sp>
      <p:sp>
        <p:nvSpPr>
          <p:cNvPr id="615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57756B0-6E0E-3929-DCBF-AAFD0EB92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늘 울어도 눈물로써 못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CAD0808-2273-858D-6FD7-69EE37A7E0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1.Alas! and did my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1C242C6-EBFF-760B-0B64-8FB395119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2.Was it for crimes that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0906551-F344-C1A2-B5D6-FC13515716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3.Well might the sun in 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05F72D1-6826-03B6-120D-7D406BB33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4.Thus might I hide my </a:t>
            </a:r>
            <a:endParaRPr lang="ko-KR" altLang="en-US" sz="1100"/>
          </a:p>
        </p:txBody>
      </p:sp>
      <p:sp>
        <p:nvSpPr>
          <p:cNvPr id="205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DF9C51D-F6AE-4819-56EF-78FF818E0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5.But drops of grief </a:t>
            </a:r>
            <a:endParaRPr lang="ko-KR" altLang="en-US" sz="1100"/>
          </a:p>
        </p:txBody>
      </p:sp>
      <p:sp>
        <p:nvSpPr>
          <p:cNvPr id="205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FD73DA1-CD95-65F7-19A6-CCA06F28F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웬말인가 날 위하여</a:t>
            </a:r>
          </a:p>
        </p:txBody>
      </p:sp>
      <p:sp>
        <p:nvSpPr>
          <p:cNvPr id="205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B3588B4-9D17-7D7A-97DC-4F1B45321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지은 죄 다 지시고</a:t>
            </a:r>
          </a:p>
        </p:txBody>
      </p:sp>
      <p:sp>
        <p:nvSpPr>
          <p:cNvPr id="205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EF0A464-E4DD-A504-F37E-DDA057B19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십자가 못 박힐 때</a:t>
            </a:r>
          </a:p>
        </p:txBody>
      </p:sp>
      <p:sp>
        <p:nvSpPr>
          <p:cNvPr id="205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D10FD60-9843-AA5D-4D2F-4D2B8018F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나 십자가 대할 때에</a:t>
            </a:r>
          </a:p>
        </p:txBody>
      </p:sp>
      <p:sp>
        <p:nvSpPr>
          <p:cNvPr id="205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F915BA3-85D2-1121-4C84-6FAF8DA7A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늘 울어도 눈물로써</a:t>
            </a:r>
          </a:p>
        </p:txBody>
      </p:sp>
      <p:pic>
        <p:nvPicPr>
          <p:cNvPr id="2060" name="그림 1">
            <a:extLst>
              <a:ext uri="{FF2B5EF4-FFF2-40B4-BE49-F238E27FC236}">
                <a16:creationId xmlns:a16="http://schemas.microsoft.com/office/drawing/2014/main" id="{077DED16-5EC3-FD06-8885-45C78A45C4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2110CB49-ED3B-77C4-B678-9C233664D0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39AFD3E-4805-7631-8BF8-B0EA9FDDE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1.Alas! and did my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C69B684-6453-1202-A282-BD077E224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2.Was it for crimes that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38AA98C-58AB-9686-743A-4EB1B3332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3.Well might the sun in 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ABDD7B2-B800-859E-FACA-2FEA6F2FB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4.Thus might I hide my </a:t>
            </a:r>
            <a:endParaRPr lang="ko-KR" altLang="en-US" sz="1100"/>
          </a:p>
        </p:txBody>
      </p:sp>
      <p:sp>
        <p:nvSpPr>
          <p:cNvPr id="307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CCD6504E-6317-A338-06B1-F10F5BCD6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5.But drops of grief </a:t>
            </a:r>
            <a:endParaRPr lang="ko-KR" altLang="en-US" sz="1100"/>
          </a:p>
        </p:txBody>
      </p:sp>
      <p:sp>
        <p:nvSpPr>
          <p:cNvPr id="308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FAC21F6-8EAF-A750-A7F4-74D6EBD95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웬말인가 날 위하여</a:t>
            </a:r>
          </a:p>
        </p:txBody>
      </p:sp>
      <p:sp>
        <p:nvSpPr>
          <p:cNvPr id="308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50B461D-FC21-E2AE-25C3-BA2E6C883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지은 죄 다 지시고</a:t>
            </a:r>
          </a:p>
        </p:txBody>
      </p:sp>
      <p:sp>
        <p:nvSpPr>
          <p:cNvPr id="308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2319590-245D-92BB-8826-F087F08A8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십자가 못 박힐 때</a:t>
            </a:r>
          </a:p>
        </p:txBody>
      </p:sp>
      <p:sp>
        <p:nvSpPr>
          <p:cNvPr id="308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572D056-787F-7B29-F333-0E59C1146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나 십자가 대할 때에</a:t>
            </a:r>
          </a:p>
        </p:txBody>
      </p:sp>
      <p:sp>
        <p:nvSpPr>
          <p:cNvPr id="308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06BE1563-44AC-3309-A057-84BC14C47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늘 울어도 눈물로써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A56D2FAB-3E3F-B75C-0F3F-42BFD3AE72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D14948C-052F-6D64-A2BE-1642C5E35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1.Alas! and did my </a:t>
            </a:r>
            <a:endParaRPr lang="ko-KR" altLang="en-US" sz="1100"/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468A096-6C1E-1076-4FE8-8F6DC2DD8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2.Was it for crimes that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7D1D746-95E7-6629-84D2-E65AE0AC0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3.Well might the sun in 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C400788-808C-8609-0E70-0FBC4CF74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4.Thus might I hide my </a:t>
            </a:r>
            <a:endParaRPr lang="ko-KR" altLang="en-US" sz="1100"/>
          </a:p>
        </p:txBody>
      </p:sp>
      <p:sp>
        <p:nvSpPr>
          <p:cNvPr id="410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42E9CAC9-AB42-B234-20B1-A9B07E871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5.But drops of grief </a:t>
            </a:r>
            <a:endParaRPr lang="ko-KR" altLang="en-US" sz="1100"/>
          </a:p>
        </p:txBody>
      </p:sp>
      <p:sp>
        <p:nvSpPr>
          <p:cNvPr id="410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CEB48B5-33DF-6777-ECE3-3A814259E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웬말인가 날 위하여</a:t>
            </a:r>
          </a:p>
        </p:txBody>
      </p:sp>
      <p:sp>
        <p:nvSpPr>
          <p:cNvPr id="410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09A1A98-7BD6-B6D0-8457-586CC0443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 지은 죄 다 지시고</a:t>
            </a:r>
          </a:p>
        </p:txBody>
      </p:sp>
      <p:sp>
        <p:nvSpPr>
          <p:cNvPr id="410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C8B6BFA-518A-3DAE-2A0A-AA07A4B57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십자가 못 박힐 때</a:t>
            </a:r>
          </a:p>
        </p:txBody>
      </p:sp>
      <p:sp>
        <p:nvSpPr>
          <p:cNvPr id="410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FFF8C77-3EE3-8819-7617-47B982E97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나 십자가 대할 때에</a:t>
            </a:r>
          </a:p>
        </p:txBody>
      </p:sp>
      <p:sp>
        <p:nvSpPr>
          <p:cNvPr id="410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7AB98A2F-6529-429E-5248-171321FE1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늘 울어도 눈물로써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9DACEA23-D680-8531-4096-A4A17673A8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2A5C0CB-AF2C-D6CB-40C9-CD7591686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1.Alas! and did my </a:t>
            </a:r>
            <a:endParaRPr lang="ko-KR" altLang="en-US" sz="1100"/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C6664C3-B592-45E9-7283-D15E70342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2.Was it for crimes that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6D67CEF-B139-BC1D-A0B4-4A99B5F93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3.Well might the sun in 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727ED3C-DB82-8650-E910-7AE294A51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4.Thus might I hide my </a:t>
            </a:r>
            <a:endParaRPr lang="ko-KR" altLang="en-US" sz="1100"/>
          </a:p>
        </p:txBody>
      </p:sp>
      <p:sp>
        <p:nvSpPr>
          <p:cNvPr id="512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9BC3C00C-6BCE-E519-CF1B-CEDCF1577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5.But drops of grief </a:t>
            </a:r>
            <a:endParaRPr lang="ko-KR" altLang="en-US" sz="1100"/>
          </a:p>
        </p:txBody>
      </p:sp>
      <p:sp>
        <p:nvSpPr>
          <p:cNvPr id="512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E727535-9CB5-FE98-979C-2B554F876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웬말인가 날 위하여</a:t>
            </a:r>
          </a:p>
        </p:txBody>
      </p:sp>
      <p:sp>
        <p:nvSpPr>
          <p:cNvPr id="512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810AD1A-4FB3-5ADD-6CFB-72CBBC251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 지은 죄 다 지시고</a:t>
            </a:r>
          </a:p>
        </p:txBody>
      </p:sp>
      <p:sp>
        <p:nvSpPr>
          <p:cNvPr id="513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D0FA554-7865-5533-874B-21601C409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십자가 못 박힐 때</a:t>
            </a:r>
          </a:p>
        </p:txBody>
      </p:sp>
      <p:sp>
        <p:nvSpPr>
          <p:cNvPr id="513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04430D8-8F93-FEE5-BD05-E8034D80A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나 십자가 대할 때에</a:t>
            </a:r>
          </a:p>
        </p:txBody>
      </p:sp>
      <p:sp>
        <p:nvSpPr>
          <p:cNvPr id="513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DA82882B-3D67-90E7-0C45-9183578D4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늘 울어도 눈물로써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800</Words>
  <Application>Microsoft Office PowerPoint</Application>
  <PresentationFormat>On-screen Show (4:3)</PresentationFormat>
  <Paragraphs>125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25</cp:revision>
  <dcterms:created xsi:type="dcterms:W3CDTF">2014-07-22T01:22:16Z</dcterms:created>
  <dcterms:modified xsi:type="dcterms:W3CDTF">2023-04-07T22:35:59Z</dcterms:modified>
</cp:coreProperties>
</file>