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56" r:id="rId22"/>
    <p:sldId id="257" r:id="rId23"/>
    <p:sldId id="258" r:id="rId24"/>
    <p:sldId id="259" r:id="rId25"/>
    <p:sldId id="260" r:id="rId26"/>
    <p:sldId id="261" r:id="rId27"/>
    <p:sldId id="272" r:id="rId28"/>
    <p:sldId id="273" r:id="rId29"/>
    <p:sldId id="262" r:id="rId30"/>
    <p:sldId id="263" r:id="rId31"/>
    <p:sldId id="274" r:id="rId32"/>
    <p:sldId id="275" r:id="rId33"/>
    <p:sldId id="264" r:id="rId34"/>
    <p:sldId id="265" r:id="rId35"/>
    <p:sldId id="276" r:id="rId36"/>
    <p:sldId id="277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50장" id="{7CD2AF24-0332-4F60-A7A0-6EF9E7111312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새찬송가 150장" id="{1F7E4426-8776-463A-B3D4-5FCE32A4AA7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D84-B11E-41A4-9385-1984C1BE44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668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FF496-4AB2-4D24-AAF2-54DBC9C4F4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605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DFC52-FCBD-481A-A10C-6F6BBC69E6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760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76EF9-2CE5-46BC-A936-3750176DD5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914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84AD8-82FA-4BE2-8B6E-FFD3182839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5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E810A-F85C-47C2-A0CB-32D3294EB7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47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FED50-5D2A-461A-981A-207C27910F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093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9A86-89D8-4C90-86A7-FFB45EF96B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386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0AD2-28B5-47D9-9796-704870A684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202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9E054-CBEE-440A-B465-11C7F38516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457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CC252-8685-4969-A659-09BC6A1DB4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334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1E9C512-89FD-481F-9706-71970B91A60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a hill for away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갈보리산 위에 십자가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that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멸시천대 받은 주의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190957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155525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291009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422999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290654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116899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예비하신 나의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192195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844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844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844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예비하신 나의</a:t>
            </a:r>
          </a:p>
        </p:txBody>
      </p:sp>
      <p:sp>
        <p:nvSpPr>
          <p:cNvPr id="1844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292645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the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946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1946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946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예비하신 나의</a:t>
            </a:r>
          </a:p>
        </p:txBody>
      </p:sp>
      <p:sp>
        <p:nvSpPr>
          <p:cNvPr id="1946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56446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R.So I'll cherish the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2048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2049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2049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2049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203037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a hill for away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갈보리산 위에 십자가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405010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R.So I'll cherish the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2151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2151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2151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2151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390941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 산 위에 십자가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 산 위에 십자가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 산 위에 십자가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 산 위에 십자가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 천대받은 주의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 천대받은 주의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 천대받은 주의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 천대받은 주의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a hill for away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갈보리산 위에 십자가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1862838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험한 십자가에 주가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예비하신 나의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 예비하신 나의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최후 승리를 얻기까지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갈보리 산 위에 십자가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멸시 천대받은 주의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최후 승리를 얻기까지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a hill for away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갈보리산 위에 십자가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136724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a hill for away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that old rugged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갈보리산 위에 십자가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멸시천대 받은 주의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272742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that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멸시천대 받은 주의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227860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that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멸시천대 받은 주의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67822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that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멸시천대 받은 주의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358136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a hill for away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that old rugged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old rugged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old rugged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 I'll cherish the old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갈보리산 위에 십자가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멸시천대 받은 주의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험한 십자가에 주가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 예비하신 나의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최후 승리를 얻기까지</a:t>
            </a:r>
          </a:p>
        </p:txBody>
      </p:sp>
    </p:spTree>
    <p:extLst>
      <p:ext uri="{BB962C8B-B14F-4D97-AF65-F5344CB8AC3E}">
        <p14:creationId xmlns:p14="http://schemas.microsoft.com/office/powerpoint/2010/main" val="381671738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1576</Words>
  <Application>Microsoft Office PowerPoint</Application>
  <PresentationFormat>On-screen Show (4:3)</PresentationFormat>
  <Paragraphs>280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2024-03-03T15:43:11Z</dcterms:modified>
</cp:coreProperties>
</file>