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61" r:id="rId7"/>
    <p:sldId id="262" r:id="rId8"/>
    <p:sldId id="281" r:id="rId9"/>
    <p:sldId id="282" r:id="rId10"/>
    <p:sldId id="283" r:id="rId11"/>
    <p:sldId id="263" r:id="rId12"/>
    <p:sldId id="264" r:id="rId13"/>
    <p:sldId id="284" r:id="rId14"/>
    <p:sldId id="285" r:id="rId15"/>
    <p:sldId id="286" r:id="rId16"/>
    <p:sldId id="256" r:id="rId17"/>
    <p:sldId id="257" r:id="rId18"/>
    <p:sldId id="258" r:id="rId19"/>
    <p:sldId id="259" r:id="rId20"/>
    <p:sldId id="272" r:id="rId21"/>
    <p:sldId id="273" r:id="rId22"/>
    <p:sldId id="260" r:id="rId23"/>
    <p:sldId id="274" r:id="rId24"/>
    <p:sldId id="275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51장" id="{734013AB-9AF9-4F0A-87BB-B5792F2EF338}">
          <p14:sldIdLst>
            <p14:sldId id="276"/>
            <p14:sldId id="277"/>
            <p14:sldId id="278"/>
            <p14:sldId id="279"/>
            <p14:sldId id="280"/>
            <p14:sldId id="261"/>
            <p14:sldId id="262"/>
            <p14:sldId id="281"/>
            <p14:sldId id="282"/>
            <p14:sldId id="283"/>
            <p14:sldId id="263"/>
            <p14:sldId id="264"/>
            <p14:sldId id="284"/>
            <p14:sldId id="285"/>
            <p14:sldId id="286"/>
          </p14:sldIdLst>
        </p14:section>
        <p14:section name="새찬송가 151장" id="{BB7C4728-F4F7-4F64-A074-F90CF4B52E02}">
          <p14:sldIdLst>
            <p14:sldId id="256"/>
            <p14:sldId id="257"/>
            <p14:sldId id="258"/>
            <p14:sldId id="259"/>
            <p14:sldId id="272"/>
            <p14:sldId id="273"/>
            <p14:sldId id="260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9394F-4B30-6ACE-87F8-5030FBBFF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364375-46CC-2168-D5F5-19A7CCAF1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11ABCF-5C18-2B78-D014-537FD2AAD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3D113-480E-4CE8-98ED-34A24156CA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040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132536-169C-E529-F450-C54583E788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EF94F-0183-EC52-2231-6A6E90812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B21B42-40BB-0A33-24DB-405DE61B3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A8811-B884-4F5E-883B-333652C11AE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471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DA26AF-AD88-0764-EFED-7A17C8ABC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29931F-2607-3E55-275E-5B7689D882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1C5B3-8AC7-F104-76FE-D9CA47D6D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15288-70D8-4F7C-8284-AEC6D07B19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68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730045-CB00-97AD-42ED-EDFA4A67F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150D75-A9D3-7D24-8D8F-ECA2F00A4B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FF8ED7-5CDB-5C4C-80E9-6E8754CF1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68E64-15B5-4D4D-BE0B-719996F076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902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05C372-BB0E-3B26-0FA5-5DA87165D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F6C96-82C0-DD8C-4B63-0201B57CD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B1CAE8-4224-7BB5-4364-7AEB601D1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C747A-1D1D-4018-B3AA-6510352A8B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897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558AF4-0EDF-85D6-1505-55A66A75F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24981-C96A-562B-E1CD-8A5EB723F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29880D-CE46-E6B6-4BF1-EF5C22904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F3DED-E542-4421-9C87-90581426EE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17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5F7B64-075C-3DC2-191C-64B0CE21B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91A35A-2E9D-505F-B701-9A88E4A38B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A2952B-124F-E3FC-D532-288553C15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596FB-97DA-40A4-80D5-714D38B756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311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15E6E4-F47F-9ADD-462E-1FC5090F6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5A95DF-4059-3FFE-F8B1-C5C81F6B0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6D1AA8-C570-18FF-D447-ABC8AB746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44447-7EE2-4DEE-9CD5-76B5C83E78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10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829D87-D812-D85D-8EB2-6100D3E1ED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CA7494-866C-38FA-B081-608FC54E6F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5A5C4C-B458-8F8B-4635-A3E5667D7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8F98F0-06FD-44F3-A3D4-5EBC0312DF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163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5B9648-9939-F7B1-1E45-16A93C3EC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BFEEAA-6DF8-4A04-30FC-3ABC3C947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C840C-063B-3C29-3F07-D604353F3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57BB9-42B2-44BE-918D-A511E13B9F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262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0271EF-28B8-17B4-1F67-E464C6C32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AED58A-E13E-8257-12DC-8D3537906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A1B71-6473-CEF5-4538-48576C350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36203-8C70-4984-83D2-4EE587DD0E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947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46927C-EEE2-9AC2-1A83-E31F9D784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27DC10-1C60-3E91-37E4-7B055D733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D4E061-8A01-EB70-4CFD-76660D9435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C71E78-D214-B551-B02E-06518D3B74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1ED6A26-4343-420C-1F17-031D76117B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9AB79AE-F90A-44FF-A78E-E68A0C8DADE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6EECE1-C90F-66D8-B43C-E32FEC0A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1.Alas! and did my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A782EB-3E65-047B-7A2E-97811A6C6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I have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0E6FF8-6036-F117-3636-247E858D2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24B489-B5C0-E2D6-FA8D-BA99CC4D2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7921E4-684B-0181-2752-930FA685A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 왕의 왕 내 주께서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00014B-C202-C4E4-CD03-94FDC1CFF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2F7C2D-87D1-3C80-1F79-32315FDEB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B1A813-9B22-4F87-2113-ADC16B106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A448A96A-7AAB-AD5D-5F92-8CC24BFEF4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CF55078-51AD-7337-6FC7-DF289646F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F75347-3C0B-B6A0-7021-E6D24302C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Savior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8BE5BD-D467-8EB2-02DB-EE07F23AC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2.Was it for crimes that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2B35B76-BD44-6D03-03F8-773AB74F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EA79D4-B763-F81F-CB39-F161A9FE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3FA4870-A12C-68B8-BB9A-1E530771B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왕의 왕 내 주께서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EEEDD1-AA78-65C2-0A0F-3683F1716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못 박힘은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D1B1A69-28E2-80F0-9FBB-86C22F1D2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E4712AB-9676-3D30-2932-C35C211F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5F40C2F-9C16-A000-F927-226D24167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3A0121B-E35A-1989-280E-D4368899C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Savior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3A204A-E676-6F55-7AF7-E0ADEDB3E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I have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2A0D2B-A035-1931-C62D-0F10B3D34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tears of grief can e'er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500A690-3244-C32E-8D88-B7984B4DE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60286BD-BCDE-3EC1-83A7-85D6C1BE0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왕의 왕 내 주께서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B99820-60BF-F973-5185-79E2BC45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FDD802-CBA8-ADC9-2346-05A7ADC89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늘 울어도 그 큰 은혜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234DB8-D111-10EF-7709-C84018F4E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24D0874-544C-9EBE-8C50-2F2AEE98F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41DACB-C41D-84CC-45C3-C7BD06954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Savior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89394F-161D-5CA2-945B-40DD32BF8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I have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6684011-CE36-CED4-F39F-3D67C8F7E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 tears of grief can e'er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2607BDB-4251-B24E-224B-4DC49D75A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4FDF088-5EAA-E86B-9D6A-7022EED7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왕의 왕 내 주께서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054BC69-BF60-EECD-6BB3-C9133EF82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773EB71-09CF-ACA8-EDFC-EF688E989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늘 울어도 그 큰 은혜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260606-CB42-FE21-7C3C-4D0B91BD1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D816A78-4F6A-5559-F36B-1534593B9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DFD10EE-45C8-3E1D-A97F-1AC59EC45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Savior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D1398C7-A9B6-E61E-0DC4-D4D9FB50E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I have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7889571-6B63-0CEC-D76D-C9676F367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0978FA-502A-FB72-DA03-0FB2DE3B4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R.At the Cross, at the Cross,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DFF1F0-9E1B-ED5E-26DC-6970FE504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왕의 왕 내 주께서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CDF731-B951-3647-D271-159EC2395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5B87BD-840B-6F2A-08D8-0026B327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8DF27C-7ED0-48F7-A27A-7FA5997EE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십자가 십자가 내가 처음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9EF9140-7B5C-8F9C-AA76-801DD83D8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5D2A9B0-24E6-9E25-D1B6-F15D26F25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Savior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3082FB-DE73-E4F7-04C7-8AC0E7027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I have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5FC5FFB-E53F-B00A-6030-655E62CC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F064B5-7108-EEFF-BEB7-3EA7E211A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R.At the Cross, at the Cross,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B77C5D-E539-8214-40A3-D653DAF9B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왕의 왕 내 주께서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5BED043-389D-BDBC-932F-48B23683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068EFCC-A1EB-5905-53B0-208FC76B8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47C364C-87A6-7151-1252-D3490CE47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십자가 십자가 내가 처음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65AC3839-B56D-4AE7-09B5-ADDF839F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AD03504-D235-0130-6694-E4CD0C8A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Savior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8F8817-DF49-0FFD-44CD-207BB7FAC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I have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BC95C65-3EB2-AE0E-DEB7-6F15DA7BC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FB9F04-5E71-AA57-6C2B-C646A884D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R.At the Cross, at the Cross,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2FEF32-03F5-E9EB-AA26-346A11BA1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왕의 왕 내 주께서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FB61D1-5EC0-5442-18E3-D53CB1C2C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4BA0724-F22C-A93F-9631-7F971E4CB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2BD8CE9-1B05-924A-74B0-30BCFFA39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십자가 십자가 내가 처음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96FE59C4-1618-4B23-A5B2-7C78ECA4F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AA354A-2F49-0DC2-2BBD-634C797CB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만왕의 왕 내 주께서 왜 고초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5D3817-FD22-53EE-9180-EA21A9BC2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 속죄함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E7AF8E-C3B1-A630-E382-2061A9BA2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 다 갚을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FFB2BA-8450-FA3F-44FA-07A4FE70B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2EE475D-2833-BF51-2508-911A82DA1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5F16B0-891F-8558-847F-D637B4E66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만왕의 왕 내 주께서 왜 고초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62BF90-C546-AC78-2ED7-9EFCB3B3B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 속죄함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6D1EF6-E4CB-CE86-C09A-1A9DFCA1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 다 갚을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2D89DE-87AB-0A7A-D387-94747E455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DC1BCBD-6E04-2251-84FA-B99777B67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C4DB96-D6E1-B48A-3DDC-E6A0DCEF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만왕의 왕 내 주께서 왜 고초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C4A519-2612-F5C9-1550-878F12898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 속죄함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70B12E-F6A3-5F2A-7696-661C743A5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 다 갚을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055B7F-E177-1E0C-D33F-94EC018CB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EBB2CCE-45D0-EE38-CFFB-A0E030944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1DA78C-4136-4F69-AEDE-D2F9B9EB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만왕의 왕 내 주께서 왜 고초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64660E-0595-44EC-C8F9-0AF46DA8C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못 박힘은 속죄함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1FACCF-DF92-ADFC-F29B-D10436CC3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 다 갚을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56608D-56B8-B94A-F817-A6113C307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27A8B58-A320-9613-9A04-39D5689FC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76E70F-500F-0C45-47FA-7451A18BD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1.Alas! and did my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4C10FC-5C66-8196-73B7-F9CFCA7A3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I have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0C055C-C284-4D1E-B1C5-FD6996924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5F2285-A876-70C7-133C-D56F735F8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CBE046-EE0D-B6F4-5C5D-D7913A68D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 왕의 왕 내 주께서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975FF80-C68F-ADB7-E688-22FD39648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DF5672-5BA4-A130-3479-817F37B9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24D2A8-1A99-8947-DF82-06FE3347B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0768573-C9E7-1E36-404E-EC90C5B0F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E96760-B8D6-96FD-DA8B-444DE6B1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만왕의 왕 내 주께서 왜 고초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5552E7-2034-8755-9C35-8BD257D61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못 박힘은 속죄함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C298A0-FF0E-E90D-0560-AC16E36CF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 다 갚을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F18DCE-870A-962C-D320-2A5FAB6DC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F4A2000-5988-F3C1-FEE6-EAE583DCB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3C5615-E645-F293-E832-72F19A973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만왕의 왕 내 주께서 왜 고초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4C16C6-5766-38FC-106B-1458DE5B9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못 박힘은 속죄함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69FFE8-0C43-70B5-75BB-86BA9E286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 다 갚을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2B9227-BB78-DE44-5D57-47329B78A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5DC9760-0721-A7F1-2A81-43346E0BF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5D5B89-0011-9FE3-50C0-CCDBEB9FB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만왕의 왕 내 주께서 왜 고초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D69CB7-9DF0-4C0D-27E1-AF766DE68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 속죄함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679D9A-88FD-B37D-097F-40ED78B3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늘 울어도 그 큰 은혜 다 갚을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41B25C-53BE-E61F-9761-5B1A046BE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4EC3EA5-32E9-5631-BC10-39A8B9AF0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20BB70-73E3-E409-6243-95605632E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만왕의 왕 내 주께서 왜 고초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9F26D2-E3F0-5AF3-33FA-EE61969DD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 속죄함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AD4018-2291-D120-FE33-23DEDB5B5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 다 갚을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1DD221-3553-F075-6B35-270F47E80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십자가 십자가 내가 처음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4BF8F09-22C5-ADD2-E5AD-36C94DAA6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9EFD11-4EEF-A09C-8DA3-251A05C06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만왕의 왕 내 주께서 왜 고초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7B60F4-1642-DCF7-3BF7-A5EE2CDC3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 속죄함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00F837-06BD-2BA2-1122-06C762EF2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 다 갚을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C4B04A-18C2-A260-843B-84653ED8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십자가 십자가 내가 처음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F7EB9BC-9072-8617-D708-27FFC45C8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EC2EFB4-1F6B-4023-47E9-897B552FF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1.Alas! and did my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E02F1B1-C519-0DE3-60C8-73DB6FA7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I have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25B830-821A-890B-6C5D-B3512CAD7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7356AAB-2EB4-6629-F4E7-317EE669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EFF844-209B-B5A3-CFE0-C6A54199D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 왕의 왕 내 주께서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FF330C-05C4-2E68-2B41-B10D56670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0CDE9CB-1E8F-7237-55E2-39F6D8027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781CB1-70D5-80FD-360E-65C0C339C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02A5D5B-97EE-3E53-9C21-789CD4F91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69B5443-3B4E-1D6E-2F39-2E2444F5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1.Alas! and did my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55DCCE-7651-E04D-8CA9-B4324935C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I have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0C102AD-4152-14A8-DDAD-5BDBFCFD9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8EBE0A8-C205-62EA-36EA-3EA40257B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78C744-B0FF-911B-1639-46DCE4350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 왕의 왕 내 주께서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D0B1946-DBDF-4979-8F6A-702661984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13AFDC0-8014-712A-86D8-013646871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E5107B7-8108-7124-39EA-C1C96C3B7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CEF21BB-C70B-4D10-044E-A2CE1348F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54A2A2-0666-3505-1707-BA610FE6B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1.Alas! and did my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D1C8C0C-0A92-637A-ABB9-7D31A49DD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2.Was it for crimes that I have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D0D629-C269-829F-748A-4AC7CDFE3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19F2909-0C0C-78EE-343A-8952EC5B1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7C2835-03E6-505B-E351-DC5A4EAB3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 왕의 왕 내 주께서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7557A5-B375-02C0-8AFE-23E4070D8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 십자가 못 박힘은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0782CF-A370-32E0-2520-0DF695E30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3E9EDE4-411B-E179-A85D-4367AA2BE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3C1A566-9BB6-437B-87AD-8FBC0BCDD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7CFA2F2-A392-C52C-D61D-F6EDA8DD1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Savior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C23F8B-9447-720C-FA57-CD0ABE7CB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2.Was it for crimes that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1AA809-391F-44F6-3232-D5F99BF0D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913B164-A89D-F4BB-82CD-94608DC83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16B2CEB-EDB8-53E5-C9BF-371373E76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왕의 왕 내 주께서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AB951E-F2D5-A0FD-5685-94BA7B108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못 박힘은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9A5C5E-25A0-9FA6-3AB9-D6A2B60A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AF93DD7-3290-5D57-124E-4A0205E3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99C19A6-8C15-07C9-AB23-3090805EE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1ED47B-8137-D06E-A545-15792B1F4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Savior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AC9729-BF52-415A-C819-14030D19A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2.Was it for crimes that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93B463-0C69-B205-4D0E-93FFF438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E0697A-2435-1C76-E2D4-AB285DDB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33B6BB-F7F8-236B-6EC4-F2312D78A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왕의 왕 내 주께서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BC69E4-B006-B624-F225-B8A4EE1D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못 박힘은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307DFD0-8E1C-2DD4-3DA0-A9B844F25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7F8136D-5816-67F4-489F-1EA70F06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C327B77-F1B6-2FA6-9C47-7D3FBD7A2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700284-5A20-2305-7E12-8862FF93E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Savior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47670D6-1144-D638-04E2-496A1143B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2.Was it for crimes that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C425B3B-EE46-DF8D-860F-83CCEC15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3C7DBF5-1E1A-12FE-7BD9-113DCC1E3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ADA4B58-EC02-AA5E-3286-8BECE5999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왕의 왕 내 주께서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F2D658-F195-8408-F2B8-F7223B054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못 박힘은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73C69C-A3F0-A90D-036A-46459E71E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38D255B-21C2-ECF9-AE62-2A2101F6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2527C88-8078-C13D-4A5F-2958EDED7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1DA6EC-920E-2C10-3D07-B627728B2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1.Alas! and did my Savior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13736B9-1AFF-6598-78FF-C58E5BBB8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2.Was it for crimes that I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43F09D-FB20-9E95-829C-D41B2196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 tears of grief can e'er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F5F6146-6367-4319-9B28-751AA780E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R.At the Cross, at the Cross,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1E1BEA-BF16-9EC6-E2FB-46B60EF32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왕의 왕 내 주께서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54A849-F6B8-76E7-A228-D0178CA48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 십자가 못 박힘은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5D1D0B0-DA0C-61D7-6FF0-71AE8E603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늘 울어도 그 큰 은혜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66887D2-A44A-6959-E329-92A847CEB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십자가 십자가 내가 처음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1185</Words>
  <Application>Microsoft Office PowerPoint</Application>
  <PresentationFormat>On-screen Show (4:3)</PresentationFormat>
  <Paragraphs>156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2024-11-24T15:13:50Z</dcterms:modified>
</cp:coreProperties>
</file>