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61" r:id="rId7"/>
    <p:sldId id="262" r:id="rId8"/>
    <p:sldId id="263" r:id="rId9"/>
    <p:sldId id="281" r:id="rId10"/>
    <p:sldId id="282" r:id="rId11"/>
    <p:sldId id="283" r:id="rId12"/>
    <p:sldId id="284" r:id="rId13"/>
    <p:sldId id="264" r:id="rId14"/>
    <p:sldId id="265" r:id="rId15"/>
    <p:sldId id="285" r:id="rId16"/>
    <p:sldId id="286" r:id="rId17"/>
    <p:sldId id="287" r:id="rId18"/>
    <p:sldId id="288" r:id="rId19"/>
    <p:sldId id="256" r:id="rId20"/>
    <p:sldId id="257" r:id="rId21"/>
    <p:sldId id="258" r:id="rId22"/>
    <p:sldId id="259" r:id="rId23"/>
    <p:sldId id="272" r:id="rId24"/>
    <p:sldId id="273" r:id="rId25"/>
    <p:sldId id="260" r:id="rId26"/>
    <p:sldId id="274" r:id="rId27"/>
    <p:sldId id="275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60장" id="{8F7F9094-818D-44BE-B2E1-883A3E24070E}">
          <p14:sldIdLst>
            <p14:sldId id="276"/>
            <p14:sldId id="277"/>
            <p14:sldId id="278"/>
            <p14:sldId id="279"/>
            <p14:sldId id="280"/>
            <p14:sldId id="261"/>
            <p14:sldId id="262"/>
            <p14:sldId id="263"/>
            <p14:sldId id="281"/>
            <p14:sldId id="282"/>
            <p14:sldId id="283"/>
            <p14:sldId id="284"/>
            <p14:sldId id="264"/>
            <p14:sldId id="265"/>
            <p14:sldId id="285"/>
            <p14:sldId id="286"/>
            <p14:sldId id="287"/>
            <p14:sldId id="288"/>
          </p14:sldIdLst>
        </p14:section>
        <p14:section name="새찬송가 160장" id="{ADA639B8-89A1-4D26-B98A-98E94A92EAF2}">
          <p14:sldIdLst>
            <p14:sldId id="256"/>
            <p14:sldId id="257"/>
            <p14:sldId id="258"/>
            <p14:sldId id="259"/>
            <p14:sldId id="272"/>
            <p14:sldId id="273"/>
            <p14:sldId id="260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7EA3F1-EC29-0298-9547-BCF9B5D78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C11F8-E1FD-F6E8-7D65-13D63106C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8D10E5-F0ED-530B-72CA-BA2D4A325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2420-17E2-4F58-A98B-570D66B78D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06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FF0900-BD7A-91AC-A93C-B67C87D29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1124D-0E8C-6C33-4AC4-9154D20B2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2E1155-492E-DD0B-6271-06F732B05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245E3-209D-4889-9B2C-519A04BBA7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493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2F11EE-8F3D-33E7-F36B-61449304F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D54DF-6613-0518-9243-C341C6178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3D8324-8F78-6988-2890-36F7C0E22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85856-7452-4D7B-99FA-A40F3C355F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36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159F9C-0843-9FA1-0CCB-97DA58259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BB581-53C9-0612-D852-709B984F0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E3C793-F214-85E7-E52F-911B45CBA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47C56-3081-431B-A94D-1145162D30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373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6ACC8-4881-F281-9061-544C2F9A0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65CF43-5F64-BF2D-78FD-4972C23B0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232036-21AB-2AEA-B842-D14D697D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8D369-EFED-4215-B47B-8A1B51A825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815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F40D0-1CEF-173C-E897-A1649353A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F45D7-8C53-1B16-211E-9E09CC679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F09393-C968-3DEB-CFFF-8F079D500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F8B8F-4780-4E1E-A64B-189D8BFEF7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507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3C328D-8405-B3E7-B5F6-2FC6EE17B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B2DAEC-1210-3F29-89FF-A85000783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CE0F35-3552-AACF-5869-A92460EF5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F7419-7346-44DE-810F-81C6E2CD6C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095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755B12-0C7B-AB7D-A2AE-5EF2491F0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DBCA43-57A0-8773-9EAB-9CEC2A84E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4B9441-AA84-04C2-9D50-64D9496B3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72EA2-4295-424E-92E2-DAA0091FAA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615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0027FE-12FD-D43B-3134-415A66278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22821E-C11E-E36B-1403-DAFEE4D8C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DB80DF-7308-D912-34B3-B844F8D6A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695B9-32EF-4FB5-862F-EC52C9E152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148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C3443-0C00-CFA9-55B0-2C75A0142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21367-78C8-3646-22CD-09FBEB4AF1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687B6-C3B3-328B-189D-6C7323C80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A73E7-8027-4E43-885E-CFFA9F01AB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91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B0A529-2D39-6C53-9DB4-E5371700A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1A751-DDBA-3FB3-AA6C-D1FE40FDF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D7FE6E-743D-A6DE-569D-77BE0F2DE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DD021-9F43-4414-89D0-7E8EA7810C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611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8414B9-355F-4506-6A7D-B3A96EA20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877035-4693-708B-3B98-8D6A0813E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57C078-3AF9-2BB5-DCD5-1B043D47A0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053F9D-FACB-6521-52A6-5BA2A48E34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BB0D00-04AA-61E9-45DF-8F26DCDEE1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845512A-4DAF-4E79-AEFA-7BCBCC572F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28D9CA0-58AC-4708-B2B7-3EF3ED5D4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1.Low in the grave He lay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FF34363-8C18-4AB1-104D-31212CB18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D2A1CC9-C97A-4AEC-9425-43B06BC67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3A981AB-5113-EF77-BC90-4BECE9045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64875F1-E781-D36C-C26B-105EF7D2E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BA9BF1D-0292-6AA1-A559-95B29147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2D75A26-1A25-D5DE-D434-6664F0FE4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43C9B5E-8D6E-28EE-20D0-D6315115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  <p:pic>
        <p:nvPicPr>
          <p:cNvPr id="2058" name="그림 22">
            <a:extLst>
              <a:ext uri="{FF2B5EF4-FFF2-40B4-BE49-F238E27FC236}">
                <a16:creationId xmlns:a16="http://schemas.microsoft.com/office/drawing/2014/main" id="{208E37E2-14C9-C17C-D526-058E433ED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54565B8-0D6A-C03B-64E8-A70A12E4B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AC9CA7-5E4B-1BBA-C2C7-9E31962D8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7DDEAF-5567-82EE-9082-43CE17999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2.Vainly they watch His bed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23BAE3-54ED-39E4-DC69-E10BB63F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FA3E26-18CC-A862-22A7-7A26C027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28589D-0FC0-3E83-9B2A-D1E6F403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130C02-0299-61B3-7029-A515D0B3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78D79E-114D-BD29-CC1B-4E046A4A6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5CA79D-A038-4038-7315-F7E82BAC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41C31FE-F949-1660-1CC8-51AB6EF3C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68AAE2-DA45-9554-B3EF-A183077A7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C0FBC0-3F1E-50E0-9360-C7C543B8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2.Vainly they watch His bed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B72F5D-027C-9D6B-555A-060CBD54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4CD10F-0B5F-65DA-72A9-FA5B6DC2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DCDAF9-65E8-FF48-DD55-C12AD84FA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DA7E7F-775F-A58C-E89F-413DFEA9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C800E7-C105-3C46-DD1D-698C598E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E39ED1-B52B-B9B2-0FC0-2094DA0F7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C60A4A2-86DE-E3A9-40EC-E68A9D179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37BA7F-706E-C485-55C7-7CC0AD8F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EE6CAA-24CD-BE38-C8FE-8DE48010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2.Vainly they watch His bed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8B094F-DB78-B30C-3F27-C0D86FFC4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40A3AA-FE9D-8C70-68ED-C3CA8522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7AC7E2-8F43-E5FA-C685-D1DBAB55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A983E0-48BE-3312-8A49-48327DD1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DA9957-A9D3-DAED-3980-3A1D04AAD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9BE4A9-BA62-A811-498E-438A8F8D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298ABD1-ACF9-5049-6B80-CCE9BDDF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6933FB-607B-D04D-12DA-8A42009FD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44BB56-280F-345B-C522-C9DD7CF99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BAD4CA-3AE4-3DD8-F435-624C160C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3.Death cannot keep his prey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C415E5-6FDB-C3FD-F130-6AB299706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C5B0E7-0781-D0BF-51A3-A9D9635B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0500DD-CA0B-9124-1B8B-E3F8D021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08476F-73FD-7C71-9889-D9DA58A00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못 가두네 예수 내 구주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6F1876-D416-50C4-C322-F2FAB836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1407C0B-549B-3A49-D4A2-C534C83D332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6E90C2-59A6-142A-2B35-0D1C79CBE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602AE3-3739-AC0E-1929-E43F50BD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40331B-AA30-917A-7107-2E74D512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3.Death cannot keep his prey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278247-FC43-BA93-0BBC-A1C65B5A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E0415E-B840-FBA5-15B3-B7267DF5D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8BECDC-4CC9-4837-E194-C0F4734D8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4815C7-97DF-5838-3965-D6861DCF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못 가두네 예수 내 구주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96C9B3-6701-6530-F93C-1DCF7C905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C0FEF44-30B3-5D80-28F5-F13C87BDF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CF5A3D-11A5-B62B-CCDA-748D7BBCA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1CFECD-959E-ED43-70EB-91D92D663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15BBB9-8D55-DB91-80AB-3D43C1696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DF554D-BA9E-0572-D313-668D5C71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R.Up from the grave He arose,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5C9AE7-5DC1-D00A-FF58-153E3A10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8748D9-CA32-D001-B4D1-00653DC9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02C144-A869-235D-5108-720F7F8E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55334E-E698-5169-441A-817FCDC00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원수를 다 이기고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1BFFE020-E483-4B84-2938-72D64C01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1EA84A-368B-041A-7132-9454D50F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A8AFE6-1E45-405C-87E4-B7538DDC5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E48DAD-BFFA-310D-7A65-3016F397A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F649ED-70CE-DC6B-D906-BEE36BBF0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R.Up from the grave He arose,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BF60F9-CFFA-5798-FD0E-FAB431EDA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25B4F4-ACCA-595F-47D3-D39ECBE0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A30978-FCFD-AB38-8ED2-780D170D8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AAB56D-59D4-0B42-3E70-5C6A15149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원수를 다 이기고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DF0BD37-4B38-6BE2-55EB-4370177E6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A9C7CE-F72C-19D0-D48A-E99CD1DF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B396C7-8A3E-E7BA-492C-D782970BB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5125DD-7253-CDF0-2946-F14F33E94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09447F-818C-43F4-AB4F-19B22E8F8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R.Up from the grave He arose,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3A1305-4D13-21B8-8F66-B8D10D07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24A5D8-E882-AA17-79CC-80AA87051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36CC0C-092E-3D9A-AB80-32954DB7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7DFBEB-E9F4-F228-DBC4-A48D058AB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원수를 다 이기고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50A1A4DF-86FA-0313-28B4-6EF9B0200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0E7C23-51F5-5EAC-1BF4-CF9F7020C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0C143D-3341-24DB-AF9D-27B93FD5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4C3651-2C13-342A-822C-39F2F81B1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47AC15-D84A-A899-70C1-17AD9330B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R.Up from the grave He arose,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94B31B-9E81-2455-EB3B-2CA58237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E5F6C5-CE19-77BC-63DB-A6A9073B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1EA88C-BE69-459D-8A84-C99AEA6CA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4EEC20-C3E4-0784-BFCE-9EFA11BF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원수를 다 이기고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D7441E4-C98B-83E6-99FA-B3FFB1133D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086E98-AFB1-A1C4-E3AF-A0DE28313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A8CBFC-F01B-EEC7-6933-3EBF9001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AFF808-C562-CC1F-954D-25E90C95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80700F-AF8D-70F8-E1A3-13A12E6CD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 무덤에서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1A8A151-D1D9-E44C-7612-0BDFDD92DE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9774A9-66AC-1C26-73D3-72354C6D9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1.Low in the grave He lay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ABD561-01B3-A5B4-8CB1-0DD34457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C9FD54-4A47-8A2B-493D-E32DF058D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84A3B3-15E0-4872-CD32-6168FD50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F32171-6ECD-028D-ADC4-F01031D99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5E165D-5575-DAC8-1BEC-FF393ADC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B83295-4E2F-83CB-73B4-EC11D1AE7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C504C4-7927-2D8F-B400-AD2B03AE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8818434-0617-0A77-A625-D224E75D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1B14B0-612B-9ED0-0C03-EB9DFB564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D3FCF5-A176-374B-E07A-B6E7261AB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51F417-AAE5-44CD-B4C7-78584ABC0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32D11D-C30B-0085-48AB-3262696F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 무덤에서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E366261-5A75-6E1A-0F29-929DD0C1F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D23979-F10D-E475-06D2-DD4875AF9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814ABD-C9ED-596C-9DBE-7E54694D5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4CD437-AF2A-7397-42DA-E8926B748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993DEB-ACD8-A79A-E0A8-1C2F2245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 무덤에서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5D03607-D27C-C4A9-D65A-ED419C2ABB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7903E0-DDAD-A6B2-7567-6C02861F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C04970-C763-65AD-571D-34E00A6A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0A3B14-9874-8D16-75B9-ACE529EE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A35726-5BC5-707B-3A47-9C903B15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 무덤에서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B2ED08F-DE03-FF82-6539-150FAC2FB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A7A8EF-098C-A5CB-2CAB-0F456F2C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6D7069-0E77-08E0-BD22-05592A48D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0AED21-ECE3-F1E5-67FA-C8889A87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212160-BE79-E4E0-3F99-8303A9101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 무덤에서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8FC941D-BF51-18A9-4707-7D3B8A8C0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7CA04E-2F09-ABD6-930F-1989E2A48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474A83-5BC1-00DB-1BF9-E2501516D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6FAA21-C738-ECA9-4EEA-40038B80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EA19BA-800C-53D6-5074-B76F0CCC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 무덤에서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13C0BEA-F031-7A08-B760-A1A1E67A2E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B589D7-75DF-828A-2C86-0E6F6596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FD4C20-AE54-4EE6-2C69-8C340B07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55400B-CEDF-C9AB-8BB2-B3A4C3021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거기 못 가두네 예수 내 구주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B43D24-2CCF-01CF-0FEC-9FFF56982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 무덤에서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16BDA47-9C7C-9FF5-BF08-D7D71F8C1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F3C5D4-64F4-78E5-CF14-AF0F57BF5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DBE5FD-774B-B2E0-CDA1-FB3B7EC1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0B091F-EF4A-5C19-D96F-E8A4DB5A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65DD6D-58A3-4F01-DA3B-C0C59106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원수를 다 이기고 무덤에서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2EA4111-06A1-7630-6B13-87DA3C56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C4B2EE-72FB-C55F-8F7F-81AC4DCC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B19712-5AF0-6516-A5DD-1541BBF75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AC9553-97E8-2756-3B44-4BE981BD2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60A978-57AF-7B2B-580D-DBFAAAE3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원수를 다 이기고 무덤에서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06233CF-8DA9-7FCE-6CEE-5C6AE4818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14D1D7-FB4E-B827-1455-3C1389AD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1.Low in the grave He lay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74786F-1164-3458-9A73-8948F835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32C8EF-49EB-B06E-97CE-688E41C1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E72B14-280D-774F-B1C1-DC4C441EB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BD06C6-8D21-65B3-9C09-0E13338FD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FA96C5-C70B-0670-C447-0BE1BA64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5EDAFF-0CCA-FC81-6CD6-7F6B6DD6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509F10-A76E-46FB-30F4-F838DE889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2A2BFDA-C9BA-5426-5AAA-EF0E03D7A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A7E598-5038-2505-C448-7335A983B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1.Low in the grave He lay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B1EC1A-0CC8-29AA-FAD5-1FE3E8121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10A9D1-40E4-4015-88D4-21895964A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BC7B0D-3593-7EFF-496D-FF872ABCE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9FBB8F-FF41-DC2F-FFF5-FCF10B2B6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2EB369-FF17-BF2E-21DC-E3BB07F7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D679F4-196C-30EA-03E1-D8114630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73DAE0-1111-2DEB-A947-CE2FA88F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95C133D-17A5-12FB-E8EE-6D2FA4808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6C79DF-8D82-9232-1B73-E40569FA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1.Low in the grave He lay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0ADAF1-F378-8719-A51D-EE249BA7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7C0E02-BDDD-6F99-BC46-801EF778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C640C1-B192-DF72-B5C0-C32355CF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9DCA5A-571B-D1B3-B49F-780BAE42E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181AF9-1028-1B69-EE60-0808ECDA5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4833EE-A36C-C04F-0B79-579D0B499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707184-E0AF-7D82-45EF-B880D3D0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35CFCA2-FCA5-640E-1399-898A87D2D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44F94C-03F8-624B-35E0-713F0F490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1.Low in the grave He lay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47EFC6-A907-0AD5-BFC4-56100237F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2.Vainly they watch His bed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024FE5-9331-CA19-8A16-837B9CF9B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31C193-3A6D-F3AB-1F2F-8666241C6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A65DB8-C408-C32D-4343-C1BFF1E1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무덤에 머물러 예수 내 구주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F5BE19-CDAD-8AF4-CDEF-534C0474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헛되이 지키네 예수 내 구주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A20FF4-933C-13B0-FCF7-B2EF62A0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C31ECC-C027-7FF8-BA40-148F6017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CCC9629-EC01-7472-A994-AF01FA443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688866-89AE-C69C-E8E1-F648D6291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3B1D98-370E-F461-862F-DEEFAC5B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2.Vainly they watch His bed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4B4244-A6DC-15E7-D913-68A3DD87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1A4127-770F-7237-DB9A-C33CF5A21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4577A8-BABE-E1B8-604E-11822CF4D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3EE6B7-42F2-3B66-5B87-752E5B4D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07510B-937B-4FA0-E151-340D19DAD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4667E4-4B6A-3D51-E0DC-274CAC0B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F8D1E7D-8B05-B0DB-8E31-F24006E7FEC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DE6E6F-6C3C-6389-EEBB-54652640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386BD7-6D42-1D1B-D928-29FE88DA4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2.Vainly they watch His bed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4A05C0-CBFA-3B05-6156-E9B89DEE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9C7368-2254-4B66-85E9-7BB5984F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28BED2-B862-2413-27CB-1BF56021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E121DE-E46D-3C12-631C-96D66C3E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877E4C-753D-5701-E793-644D2CB9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2028E9-5AB4-D678-0473-749CD12C2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F3988D0-0EED-8C7B-7C69-665B721B8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830FE0-D211-C4A6-604A-E66C94F50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1.Low in the grave He lay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BEFF67-7E1C-DDDF-26A0-DC480040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2.Vainly they watch His bed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072121-73B0-E45B-17AF-30CD3EB29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3.Death cannot keep his prey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AD00BE-2E9F-1BCA-1242-23F15A589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R.Up from the grave He arose,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2D908B-B5F5-097D-F338-01961CFD3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무덤에 머물러 예수 내 구주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D806E1-1AB3-385A-D515-8144C5D3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헛되이 지키네 예수 내 구주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31D80D-13C2-6005-6F65-AB05B050C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거기 못 가두네 예수 내 구주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2DC70F-EB70-D48B-A8D6-3C6E810D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원수를 다 이기고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1296</Words>
  <Application>Microsoft Office PowerPoint</Application>
  <PresentationFormat>On-screen Show (4:3)</PresentationFormat>
  <Paragraphs>180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2024-03-31T14:21:57Z</dcterms:modified>
</cp:coreProperties>
</file>