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  <p:sldId id="265" r:id="rId11"/>
    <p:sldId id="266" r:id="rId12"/>
    <p:sldId id="267" r:id="rId13"/>
    <p:sldId id="284" r:id="rId14"/>
    <p:sldId id="285" r:id="rId15"/>
    <p:sldId id="286" r:id="rId16"/>
    <p:sldId id="287" r:id="rId17"/>
    <p:sldId id="268" r:id="rId18"/>
    <p:sldId id="269" r:id="rId19"/>
    <p:sldId id="270" r:id="rId20"/>
    <p:sldId id="271" r:id="rId21"/>
    <p:sldId id="288" r:id="rId22"/>
    <p:sldId id="289" r:id="rId23"/>
    <p:sldId id="290" r:id="rId24"/>
    <p:sldId id="291" r:id="rId25"/>
    <p:sldId id="256" r:id="rId26"/>
    <p:sldId id="257" r:id="rId27"/>
    <p:sldId id="258" r:id="rId28"/>
    <p:sldId id="259" r:id="rId29"/>
    <p:sldId id="260" r:id="rId30"/>
    <p:sldId id="261" r:id="rId31"/>
    <p:sldId id="272" r:id="rId32"/>
    <p:sldId id="273" r:id="rId33"/>
    <p:sldId id="262" r:id="rId34"/>
    <p:sldId id="263" r:id="rId35"/>
    <p:sldId id="274" r:id="rId36"/>
    <p:sldId id="275" r:id="rId3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62장" id="{CD2E047C-F2A2-459D-B813-ECD2DD8E1082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65"/>
            <p14:sldId id="266"/>
            <p14:sldId id="267"/>
            <p14:sldId id="284"/>
            <p14:sldId id="285"/>
            <p14:sldId id="286"/>
            <p14:sldId id="287"/>
            <p14:sldId id="268"/>
            <p14:sldId id="269"/>
            <p14:sldId id="270"/>
            <p14:sldId id="271"/>
            <p14:sldId id="288"/>
            <p14:sldId id="289"/>
            <p14:sldId id="290"/>
            <p14:sldId id="291"/>
          </p14:sldIdLst>
        </p14:section>
        <p14:section name="새찬송가 162장" id="{02D78698-9F20-4ED0-8578-1836E54B9EBC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E31F04-6D72-E868-5B12-876B05511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C07242-D195-0A9A-EF77-CB665D1AD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BFC6D2-7725-24B2-9D47-C551A6AC9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8D1CE-F56F-4299-9198-9A6A9AC0B7B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479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FEB1E7-233B-9907-B7ED-7FD71EE53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412E0D-63CD-7AAA-C634-E2A70AB8E9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B0F437-3D48-6852-6441-7DCF4D00A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6C8B2-9A95-41DE-8028-C8A30040EC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07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58FD39-5CE6-38A9-AAD7-4EC449241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C40149-105A-A4BC-983B-6C58B8B39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55893D-5CDF-EB25-B811-C306382A9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660EB-69DC-4E9B-BB5F-CC36706A20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009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0EC018-B4BE-D694-B24B-8C6D27808A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F63670-7AEE-EA28-8C8A-CB187C5379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A1C948-BCD9-F3FE-68E4-F363CC4D6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8A4A7-6AE2-458C-9689-0A7AF43425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303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515C16-236A-9E08-583E-AAE72B793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569959-038C-EF21-62CB-C3815FA07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8371F3-5D80-3B0E-33AD-0F51DAC6C5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F93B3-A941-4CAA-8651-A52216CCC9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513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616E90-37D6-3051-6382-807BB2FDF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04AC13-B7A0-CF23-36DA-FA925558F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C13615-5795-21DE-995A-FCF4E0739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F5EC0-56A5-43B5-8857-DD99C33212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418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F8F46A-88A7-FA82-FDE1-2892E9C9D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D55106-CD1F-287B-7BFA-6BA4103B0D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35D194-5223-140B-FF4D-012C54F0A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BDFD0-FBAC-486B-83AA-BCA9847B9C9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317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68BAFE-1B1A-6CC7-7A4C-5DFA2A8D7D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9E3595-8C02-1B02-5D63-41B91E0BA1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B70E76-F794-47C0-3298-D7C5AD8FE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9C7D0-0D56-4C97-B84E-5737B390BBD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1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02B239-BF71-E66F-62BF-049E1AD47D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A6E9C6-678D-BE5E-747F-DB8DDCD9A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F86AAD-67C8-280F-C8B5-2BE95199E8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F8480-7A81-4BF5-BA88-21D9C90557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43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4951F9-63E5-F7DC-57A8-3FE31DF65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EB2780-6A5D-2B09-F247-222A49680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1D4A8F-0268-FEEA-FBC5-D59FA3ED9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6B881-F7BE-4999-BE75-2DE62ACE445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17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684058-4B6B-9703-E3FA-3AF92EDE8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03B56A-8C5F-228C-1F8B-95ACA31450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BC8790-60E4-B50B-B1F0-7E5D5880E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AF2B7-D8D8-4944-A288-60DF5A38FC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744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2E7D06-E2C2-5143-D7CD-0EE2FE64F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ACF8F8-464E-071B-D9C1-276EB859D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484F7EA-98B5-9170-A032-16581BE5DF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E6247B-295A-28E7-130A-272F2343CE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E2B8E8-9C1B-4061-0AC9-03335B415C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59F7B01-CE98-4126-8E94-AAF279BF420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F3399BD4-2488-31C8-6FAA-AF52E7879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serve a risen Savior,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F646FDE7-B790-D35F-8882-CC0D8C1A6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all the world around me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776426F2-0063-BBC0-D9D1-0301A3027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EFFE580B-CF9E-AF6F-A4E1-9F51D383F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681E732B-0E8C-45FB-CE22-F72BE9A49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부활하신 구세주 나 항상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F4EA047D-34F2-A3D9-FD5D-53DCB1CF2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0BDF2818-F730-B352-8106-F620CFB4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E5A9FBE6-ADF1-B336-C2DF-4B8E33C03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08004028-AFB6-212C-2DB3-CCF0C66E25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676F47B-B913-4C70-A754-6B828C809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D273CC9-7B3E-7C1A-FB13-D529B5DA7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serve a risen Savior,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75EC66-4910-F526-7538-AC765663C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all the world around me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C4A542-BE51-EFBE-9619-9F6180FA7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2C0C56F-89EA-A1FC-5D9E-B3324C4F5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7CD473-5E36-F5A2-ACB4-BFD0DC914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DE3A51-FA89-E2E1-3B2D-2C142F1E5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살펴보니 주 사랑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3E51EF-B4E4-A20F-E2A1-41675E248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5D451E-D8A5-AF2A-0E6A-B2B9C4F94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F1058008-149E-100F-7480-E0FE73948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AB4C0A-AD37-E786-4F51-52B5DE975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serve a risen Savior,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548080-C8FF-779A-8B73-3B2B89E8B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all the world around me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2B67D31-E370-2517-2033-2A7998199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334D5B-86EF-614F-D8BD-4685ECBEE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1F5496-3FE5-C8C3-9657-8B3ECE66B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A4DD30-6C84-1837-96A4-629FC14A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살펴보니 주 사랑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5B3B92-5CC9-1FF3-FDB1-0DE650AAF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0BF2AC-8625-859C-4DEB-B3075028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3C95CD1-BA3E-7574-81E5-0BEC00240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3C79E0-C411-8057-EEAD-CA8CDC070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serve a risen Savior,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B9A7D5E-FA2B-7B69-1A27-FE3AE1585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all the world around me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CDCB47-1BD0-B92B-D42F-631AF6D20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9406FB5-0958-BA31-B062-35173A312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01B7BD-BC4F-A632-2830-6BDA376F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72F1E5D-77DD-D11C-F86F-B604B0F68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살펴보니 주 사랑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77E4A3-4684-CF7A-B0C0-76AEAA57D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A394BA1-287C-B032-45F5-B8FBF0314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F850DA79-2983-200B-0C74-9594E847C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A308B8-71D0-2C23-CD56-74526C039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serve a risen Savior,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1BA176-09A3-47C2-8D54-4D2B54B4A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all the world around me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3B6E47-DA41-0E27-F8E5-FE6D4AB3E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6077B4D-D07C-814B-D835-32ADA1F10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3CBD17-A085-5807-41EA-5DDE918F3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0AADF1-CE20-6847-A5D6-87CE4666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살펴보니 주 사랑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2EB5D1-D51B-2318-ECD9-F33E10B1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6E69CE-A4EB-2D65-939C-87E5BB673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0">
            <a:extLst>
              <a:ext uri="{FF2B5EF4-FFF2-40B4-BE49-F238E27FC236}">
                <a16:creationId xmlns:a16="http://schemas.microsoft.com/office/drawing/2014/main" id="{1B879C72-63E4-0A51-CA93-6E88F3687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B3D58C-2BDA-785A-DCEA-81251E291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serve a risen Savior,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4959C60-6D42-41B5-0C08-B21195FA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all the world around me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EC72FF-DE65-DF5A-FC1A-DB264E1D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58DA877-DC5D-9E04-6A82-1A335B716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69A4E9-9126-F41A-00ED-49D005B80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9D0246-872E-D169-B0B0-386F0858D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살펴보니 주 사랑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3CA455F-C8E6-7968-7A55-9CD4E33BA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D9090A8-A8C5-7CE4-BF1E-EDE155F4C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3763AEA7-A589-5AE8-873B-A88280366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434269-3790-6E94-EBFE-DE1909496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serve a risen Savior,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BA07AC-A38F-073F-0759-85078E9B1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all the world around me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BD4D6DE-75CB-4C8B-C0B7-2D1A3C5C1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48A3E16-8D81-0782-253D-92A0BADB4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8082DC-703B-7811-CB7A-18609505A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D89278E-F81A-7454-E4B1-BD85D239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살펴보니 주 사랑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50E2E6-25AC-E664-94CD-F078A707B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6E25ED-5310-8A43-9508-71D73957C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90121ED4-3CBF-F808-3D7E-222BA5AC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A62FC1-82B4-074C-E681-3CB12C14D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serve a risen Savior,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1D1D2F6-6337-943B-0AB3-9288BD22B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all the world around me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15C283-2FF0-2454-8006-38D02E5ED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98052B1-C604-740B-C289-54F876ABC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D0B00D-ECA9-B396-932C-F0F4563EA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3B578E-4642-5D61-DB63-194EBFE89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살펴보니 주 사랑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175B31-2C2C-3E3A-38D2-7DCE0403C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402D4B7-7098-76E3-C228-C2353108C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84AC2C4B-6887-5BAA-2BD0-653510FFE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334E1A-A620-A558-1270-9FC1FAD7A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serve a risen Savior,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586B1F-97D0-B283-0852-4170F4C43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all the world around me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2E9248-2065-8866-B625-6BBD05B6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3.Rejoice, rejoice, O Christian,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2A043AB-5C77-EA54-E12C-B2AE2C7E6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184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D86703-5676-E71E-8827-7D9C5AF51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184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6B4E43-AD5A-F225-BA85-D024F7325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184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3FDB97B-7F49-BBCF-A190-9FC696665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믿는 성도들아 다 기쁜</a:t>
            </a:r>
          </a:p>
        </p:txBody>
      </p:sp>
      <p:sp>
        <p:nvSpPr>
          <p:cNvPr id="184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4231EB-CD2A-B5DB-9777-18CBEF8B0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7B94234F-3A2D-2937-8623-985B5518F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DA71DE-86F4-E5DA-69A7-36A08237A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serve a risen Savior,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F82E93-48AC-C69E-4376-BC87280E0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all the world around me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0586FC-609E-3933-BCEF-5CD7AC7EE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3.Rejoice, rejoice, O Christian,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CF0060-DCF3-8E8D-6E01-1A51B1754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194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268E10-8042-2769-98D7-397DFC90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194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5EF171-3D1F-E022-B0D7-61E89DE7A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194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864427-1DDF-D8B7-CBF4-AC59B05FE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믿는 성도들아 다 기쁜</a:t>
            </a:r>
          </a:p>
        </p:txBody>
      </p:sp>
      <p:sp>
        <p:nvSpPr>
          <p:cNvPr id="194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E41F85A-6313-E943-A074-CB5671B93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D3F0F1DE-F074-A171-54F6-FF84CBA0B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047D164-B44F-5575-D5E5-B085F7B96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serve a risen Savior,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DA64C4-E03A-407D-703A-287617C38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all the world around me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02FCEA-9C4A-468E-BFE3-414AB5492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3.Rejoice, rejoice, O Christian,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2D3A691-F0C0-176C-5A5E-F0BFAF300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204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584AB4-53C5-4C72-E429-421422D1E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204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FA3BC2-83C0-5274-3ACB-655B4B66B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204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FEFA19-13FA-091B-E704-7BB53B13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믿는 성도들아 다 기쁜</a:t>
            </a:r>
          </a:p>
        </p:txBody>
      </p:sp>
      <p:sp>
        <p:nvSpPr>
          <p:cNvPr id="204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3BEB78A-5D21-41A9-CDA7-581FF633A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75337D5-CACA-B1EA-3E15-8E54E1E20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930097-D9C9-AA25-7BDB-28532F61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serve a risen Savior,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A2D310-3726-4796-146C-AC99F1754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all the world around me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FFCA55-1300-5057-9C47-70658DB73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44B1337-5DE7-39DE-5469-0E0F7E508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9A4C90-A954-474C-6523-A7F3773F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부활하신 구세주 나 항상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B41013-94A8-C6ED-060D-25AB19B5C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2DF652-0035-2911-13BA-860ABE71F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901A111-916B-5D73-AE0C-BACC2850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6C84851C-96BF-C63C-0700-95486F3BF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46C0F63-6D7C-25FB-1F7C-28D6E93FD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serve a risen Savior,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8FF8D7-9D21-4F15-0149-678ED5005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all the world around me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24126F-F390-4128-C9BA-9EECE20A8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3.Rejoice, rejoice, O Christian,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12C809-6576-BA24-91B4-8D2377D19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215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FB810B-EE4B-89F1-133D-886C74FD0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215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FEBDEB-3761-432E-B998-457097717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215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AC4704-B028-2843-488B-323A7F311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믿는 성도들아 다 기쁜</a:t>
            </a:r>
          </a:p>
        </p:txBody>
      </p:sp>
      <p:sp>
        <p:nvSpPr>
          <p:cNvPr id="215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EFB583-F9B2-2FCB-D9C6-ADE5ACCAF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89B5F65F-E6E5-B872-E9F3-FF2249638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BC9AEA-E3D4-6FE5-3B5D-0105C00B6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serve a risen Savior,</a:t>
            </a:r>
            <a:endParaRPr lang="ko-KR" altLang="en-US" sz="1100"/>
          </a:p>
        </p:txBody>
      </p:sp>
      <p:sp>
        <p:nvSpPr>
          <p:cNvPr id="2253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203493B-023F-D532-2F2E-2D609AE0D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all the world around me</a:t>
            </a:r>
            <a:endParaRPr lang="ko-KR" altLang="en-US" sz="1100"/>
          </a:p>
        </p:txBody>
      </p:sp>
      <p:sp>
        <p:nvSpPr>
          <p:cNvPr id="2253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82F507-48F3-12C7-00B6-9F5A3F5FE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2253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CD902DF-83F1-6085-9178-81F2C4A24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 lives, He lives, Christ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D43D49-9F7D-2280-2F20-4F94B53F6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225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2E03ED-FC3D-72D5-6069-ABD77F190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225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CEC88B-E1FF-4515-000C-30130C368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225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57120B-5651-62F2-1125-1FAA8FF99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 예수 늘 살아계셔서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0">
            <a:extLst>
              <a:ext uri="{FF2B5EF4-FFF2-40B4-BE49-F238E27FC236}">
                <a16:creationId xmlns:a16="http://schemas.microsoft.com/office/drawing/2014/main" id="{3FE2FD68-15B5-D0DF-A3AA-AC6285800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C6C666-F43C-40C5-AA5D-6ABCE99C7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serve a risen Savior,</a:t>
            </a:r>
            <a:endParaRPr lang="ko-KR" altLang="en-US" sz="1100"/>
          </a:p>
        </p:txBody>
      </p:sp>
      <p:sp>
        <p:nvSpPr>
          <p:cNvPr id="235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056726-DCC7-27AF-51A6-842A5E0F6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all the world around me</a:t>
            </a:r>
            <a:endParaRPr lang="ko-KR" altLang="en-US" sz="1100"/>
          </a:p>
        </p:txBody>
      </p:sp>
      <p:sp>
        <p:nvSpPr>
          <p:cNvPr id="235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BB454B-9248-B9DB-DBDA-C40A841D9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235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AC8BCC-A6CC-1787-0F7B-1F1208A70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 lives, He lives, Christ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830B69-0877-BC49-4807-AFCA339C1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235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DABFBB-8658-E502-7EDF-A81DA617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235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BB41AF-CEFF-8FB5-8540-01F9DF07D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235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147CC9-FECE-76F0-A59D-5D18246F4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 예수 늘 살아계셔서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90DF6B29-0876-61A0-958D-389B50BC6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11DFA8-0943-5B74-725D-5B3D0B613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serve a risen Savior,</a:t>
            </a:r>
            <a:endParaRPr lang="ko-KR" altLang="en-US" sz="1100"/>
          </a:p>
        </p:txBody>
      </p:sp>
      <p:sp>
        <p:nvSpPr>
          <p:cNvPr id="245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D1D097-F36F-E109-F75B-37E267D04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all the world around me</a:t>
            </a:r>
            <a:endParaRPr lang="ko-KR" altLang="en-US" sz="1100"/>
          </a:p>
        </p:txBody>
      </p:sp>
      <p:sp>
        <p:nvSpPr>
          <p:cNvPr id="245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441807-E735-FAF9-B15C-77F66AF5D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245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3CA15D3-3B73-C80B-5818-6D15BBE9E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 lives, He lives, Christ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AA782C-5E69-0D6A-0A6D-A1EA21D55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245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777C84-6F24-49C2-5DB4-4429BC097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245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D76293-193F-7688-6130-D73A30986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245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E5427C-C1A3-F9AE-F128-0F1D2D58A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 예수 늘 살아계셔서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2057C776-1FED-DD42-810F-2F3DF8708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F497CF-157A-F67F-7B11-DD96235E0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serve a risen Savior,</a:t>
            </a:r>
            <a:endParaRPr lang="ko-KR" altLang="en-US" sz="1100"/>
          </a:p>
        </p:txBody>
      </p:sp>
      <p:sp>
        <p:nvSpPr>
          <p:cNvPr id="256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78A34A-DD7D-4E1C-5334-A2D54D3EB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all the world around me</a:t>
            </a:r>
            <a:endParaRPr lang="ko-KR" altLang="en-US" sz="1100"/>
          </a:p>
        </p:txBody>
      </p:sp>
      <p:sp>
        <p:nvSpPr>
          <p:cNvPr id="256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39044F-B3EA-68FD-545E-54BE08AF5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256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635505-486B-617A-9CB2-C5723F29C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 lives, He lives, Christ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0F1E9D6-524D-6480-7C1B-BACDA16D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256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322F26-7A72-CA44-7C3F-4CE224744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256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5A4D5C2-5432-D05B-2CEE-3D22E98F3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256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07C8F8-3688-53B2-8E2F-60BFC02A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 예수 늘 살아계셔서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F642E3CD-7B64-9370-6799-C74D0BF7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14E9A4-7DFB-7FCB-A740-90C43FBFF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부활하신 구세주 나 항상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30DABF-8ADB-3F23-FFC8-5A608D434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2122DC-1023-C8B8-7A21-9EC42B5EB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99A2BA-12FE-1DDA-3BE3-77E23B189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54C1B26-68B1-3FD4-B2B8-96F83B2C0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7F561F-B52F-D676-F94B-CA13A8D0D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부활하신 구세주 나 항상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472049-9315-D938-0761-1215796C3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D69621-560A-CD9F-33A6-67D1232FD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9DAF6A-E23C-4D19-EBA0-255B3BD52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630ED20-AFB3-D926-BA24-CBE8272C1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864A38-26D3-FB53-B39C-CB3F9877B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부활하신 구세주 나 항상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6622E3-EF88-5510-5B43-B8121BD9D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434E0C-1A87-903C-9079-22A6635BC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FF4EC3-449D-F3FC-8B54-4ED921730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B39495E-DC18-F8E6-EAF9-95DF8A960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5FAD108-AADF-0119-057D-B85ABC0C8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부활하신 구세주 나 항상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C2323F-3DED-4CE3-BAB5-79F563260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16CD2D-4482-E90E-27DB-017D73782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A89CA60-A5BD-BAC3-6211-31311DEDE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D09D1F8-9CF8-39F3-E18A-9825AF27F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7D44D28-3539-4225-D715-48F0762D4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91D66D-8465-80C0-4375-98803182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살펴보니 주 사랑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55B350-B0A2-E396-048F-413D84985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D988A62-9734-15C8-C03A-FD561E3E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CB9A689-6F8D-A088-5666-E3E37C34A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43CB83-1703-8257-0475-3041E0662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serve a risen Savior,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6645E83-45FD-97F4-434E-2C92E39AF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all the world around me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B657F5-CD56-3559-5889-11DCF8664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75E932-F2D7-650F-D80A-5253A99A5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DD6BD9-B44D-E1B6-0143-FF8B5B564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부활하신 구세주 나 항상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C40B6B-3791-D806-B14B-1934DECF8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5EC3AA-B26A-86F8-1383-75D67D82B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17CAE0-ABB8-406D-05B5-77C2E1BB7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783A4C7-2B58-E368-D2C8-88C0E15BB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8C8E46-1DA3-633B-CF34-7709AC110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A4339E-D819-9D47-1A78-1BF31EE0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살펴보니 주 사랑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F616FB-2AFA-D4B8-A513-5E910EE79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C0D887-FF80-2D65-AD5D-A033E406A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9D03C65-F2F1-702F-70B8-398CD47DA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3DACA8-9AB3-0A3C-3F33-2E11281FF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0CC6A9-152A-D0D6-72C3-F1E59714C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살펴보니 주 사랑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DBFDFA-6326-0617-98D5-B11DB40DA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FEBF22-AFA7-CF0E-B94C-BBF5781B1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B7AFEA3-927C-3D0F-9C27-0728C32AF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BEFAAC-1399-F7B2-5BB0-32F29D5B2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70AAF75-C6D6-13E9-F28B-CBB69A10C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살펴보니 주 사랑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36D15A-EBDB-2F9A-4E12-3C656C72F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BBE6EB-C05B-8EB5-62E9-99A75EDE6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FBE8813-01D3-6836-82CD-C8EE96D44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89E680-8175-868A-46BE-55948013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85C0FE-362E-5BAF-A3CE-60437700D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56B1A91-8D43-B8A8-6422-FDE428900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믿는 성도들아 다 기쁜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5C5EE61-A0BB-3B1E-D6F0-1FF56A2B4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61D3E65-9376-A568-B42C-597532EFE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B76EFC-B535-B6E7-5F02-F6E4B3AAF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65C4BB-904A-BDD5-360D-3BFDAA76F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674920-604D-2A08-2F18-83FBD05E0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믿는 성도들아 다 기쁜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55A59A-1145-E659-9EE5-7DFE9CB93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B1BA6EA4-D2C3-5C96-AF43-E0505F66F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10D66C-CB7D-263A-C7E5-2B4F40523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ABF2649-C5F8-7BFC-89F9-739D6AD08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3557AC-52B7-4330-01B3-658735810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223A73-E679-C612-3DDF-CFFC0EC9D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 예수 늘 살아계셔서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72DCB80-F13F-DE9E-EDC7-36D5C0C96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1DCC9C-FB91-698C-DCAC-9703791E1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5C8E2A-9997-CF5C-D1B9-B7846A793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BD5A0B-6421-F3CE-BA51-089F0DA4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3B83C2-41E9-6107-CBF8-9EE63B506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 예수 늘 살아계셔서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76BB53B-F3CB-98A0-FABB-4581B451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2A3827-102C-285B-18D4-63C0BEA9E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serve a risen Savior,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C998FD-6318-C170-DCF8-B2FABDC48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all the world around me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7997A1-D93F-CE2B-7F4A-995BF3608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072DE8-1968-FBE9-B492-C9EC2F66E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2EA83C-5E02-BC0E-03E2-21F94E14D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부활하신 구세주 나 항상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67C878-2991-DEEA-9111-D1C3DB34E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095F86-0FD8-69B7-E388-CDAEC0E27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4F3422-6CD7-569D-7313-8A2F22788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85A3036-3D32-B2DB-BA58-F32BE6CB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5BD9585-895D-BD46-B59E-28CF0E1AA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serve a risen Savior,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28454A-137E-0F07-AC5A-321B92E41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all the world around me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D2EE59-D36F-5E1D-6442-119C841EA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3B1D8F-6B2C-2553-C6B8-EFA4BF40F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7DD365-1FD8-EE14-F48B-69AA2FB99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부활하신 구세주 나 항상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D7092E-9B96-591D-93D3-BAB8B6A39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6D26B3-2B40-723E-C7CB-2B44D574C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3BCA4C-45E6-E7C0-9F09-EF01FDFE6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FAC71AB-FA5D-A80E-58AE-77870705E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E982E9E-8AA2-63B7-F9CD-3A2C3461E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serve a risen Savior,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609994-4DB7-5D06-98F0-99A52755A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all the world around me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721EEA-CEF0-CEF3-33A6-6A98F90EE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D4F90BF-35D5-D6CB-715C-BE37424C8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BB6121-9310-0351-DED1-78073AB20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부활하신 구세주 나 항상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C9B094-7463-8FAC-859E-29903D095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A7515D-FAE2-BE79-D412-2AA8815BC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9D90ED-2CE4-7B76-9134-229995593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DF0DF24-C5AD-FBD3-3543-131E9F6CB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F632FE-D8C7-442E-D227-A6FCC914C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serve a risen Savior,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8395BA-BD57-F436-E68F-5BF0C3FC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all the world around me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4A8697-0B39-20F7-39F3-5526C409E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4256FA0-B61C-8D8B-EEF8-4281AD267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483CB6-A89C-1591-4591-CC73863C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부활하신 구세주 나 항상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A5EB9C-1A65-8CB2-8953-724B7C5E8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38311A-C0A3-CEF2-C941-01F9DA89B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E793DF2-D270-E1C2-52D5-9671B81BA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9726C06-5594-A08A-7728-1E93C32B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768F05-8FA9-4C9B-7862-90A6A428B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serve a risen Savior,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DC8FB17-1C67-E9B7-0ED7-53C2D5BE0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2.In all the world around me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531D26-C7FB-1BD6-D40F-E462BBB3B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AE2CB1B-07B5-663E-3D2D-1E76B3052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71D207-1C21-526E-0CC0-585BFDBD6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부활하신 구세주 나 항상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19C74C-4C25-A85A-1EAA-91DEC1653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세상 살펴보니 주 사랑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DCA4F9-B35A-F024-FF4F-C5C06FBF5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00DE98-18B9-B975-E18A-84A0646A8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2AEBD8D0-559D-1CFF-8508-43052438A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ED3B00-F017-0534-88ED-A0EAF13E1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serve a risen Savior,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4371C9-A17B-56EF-0355-6DB1B6DF1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2.In all the world around me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40ABD0-46F7-B7EA-5EEF-70DAE61B4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3.Rejoice, rejoice, O Christian,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260937-AA02-C672-3B31-B45B36166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lives, He lives, Christ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F01D92-4AC9-9D4E-5039-9959606A3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부활하신 구세주 나 항상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A49185-4B38-4E8F-CA65-D2A2251B2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세상 살펴보니 주 사랑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B7B3E1-2CD5-FD17-7CD7-FA82B35D8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믿는 성도들아 다 기쁜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C4E4C5-AC7E-8A4A-681C-13FCEBAC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예수 늘 살아계셔서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1752</Words>
  <Application>Microsoft Office PowerPoint</Application>
  <PresentationFormat>On-screen Show (4:3)</PresentationFormat>
  <Paragraphs>240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2023-08-13T14:48:49Z</dcterms:modified>
</cp:coreProperties>
</file>