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56" r:id="rId20"/>
    <p:sldId id="257" r:id="rId21"/>
    <p:sldId id="258" r:id="rId22"/>
    <p:sldId id="259" r:id="rId23"/>
    <p:sldId id="260" r:id="rId24"/>
    <p:sldId id="272" r:id="rId25"/>
    <p:sldId id="261" r:id="rId26"/>
    <p:sldId id="262" r:id="rId27"/>
    <p:sldId id="273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65장" id="{CEB3D496-2D4A-4D51-ABE7-3CBBBABF68B2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새찬송가 165장" id="{8179C08A-8364-4376-9FBF-92B1C52FB2AA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F4574-595F-4E6E-B2D3-3D4708AF3A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03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6A50-7EED-472A-829E-2312AB8AB1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626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A880A-95D1-4CCB-9289-65398816DF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852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64347-B3D4-4DD0-8315-C063960B04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48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462E4-B6FD-4DB9-84D5-A717DE6F99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26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FFA9-5683-4236-A53D-675756E904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972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C4A1A-FAAB-4E7B-9A59-89DE10158A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926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47970-F641-4346-B8D8-C030AF0E44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094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9D7C-F2BB-429E-AFE3-EC500C31F3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55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DE446-5D9F-4195-9A09-AF1131B984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960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5506F-A791-4182-B907-0A18C0856F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981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7060403-D06E-44E3-AB7D-F315D06C2C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1.Thine is the glory,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0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2.Lo! Jesus meets us.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12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112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112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373122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2.Lo! Jesus meets us.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22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122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122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284116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2.Lo! Jesus meets us.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33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133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133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94259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more we doubt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43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143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임금 영광의 주님</a:t>
            </a:r>
          </a:p>
        </p:txBody>
      </p:sp>
      <p:sp>
        <p:nvSpPr>
          <p:cNvPr id="143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386160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more we doubt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53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153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임금 영광의 주님</a:t>
            </a:r>
          </a:p>
        </p:txBody>
      </p:sp>
      <p:sp>
        <p:nvSpPr>
          <p:cNvPr id="153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43688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more we doubt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63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163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임금 영광의 주님</a:t>
            </a:r>
          </a:p>
        </p:txBody>
      </p:sp>
      <p:sp>
        <p:nvSpPr>
          <p:cNvPr id="163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323737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more we doubt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74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174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임금 영광의 주님</a:t>
            </a:r>
          </a:p>
        </p:txBody>
      </p:sp>
      <p:sp>
        <p:nvSpPr>
          <p:cNvPr id="174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27211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R.Thine is the glory, Risen,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84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184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184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182999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R.Thine is the glory, Risen,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94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194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194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90039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 주님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1.Thine is the glory,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3052664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 주님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 주님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 주님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 주님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 주님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임금 영광의 주님 주님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임금 영광의 주님 주님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임금 영광의 주님 주님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1.Thine is the glory,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399025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1.Thine is the glory,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16350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1.Thine is the glory,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285934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1.Thine is the glory,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2.Lo! Jesus meets us.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주님께 영광 다시 사신 주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부활의 주님 나타나시사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254815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2.Lo! Jesus meets us.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400060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2.Lo! Jesus meets us.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318012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1.Thine is the glory,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2.Lo! Jesus meets us.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we doubt Thee,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R.Thine is the glory, Risen,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주님께 영광 다시 사신 주</a:t>
            </a:r>
          </a:p>
        </p:txBody>
      </p:sp>
      <p:sp>
        <p:nvSpPr>
          <p:cNvPr id="102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부활의 주님 나타나시사</a:t>
            </a:r>
          </a:p>
        </p:txBody>
      </p:sp>
      <p:sp>
        <p:nvSpPr>
          <p:cNvPr id="102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임금 영광의 주님</a:t>
            </a:r>
          </a:p>
        </p:txBody>
      </p:sp>
      <p:sp>
        <p:nvSpPr>
          <p:cNvPr id="102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주님께 영광 다시 사신 주</a:t>
            </a:r>
          </a:p>
        </p:txBody>
      </p:sp>
    </p:spTree>
    <p:extLst>
      <p:ext uri="{BB962C8B-B14F-4D97-AF65-F5344CB8AC3E}">
        <p14:creationId xmlns:p14="http://schemas.microsoft.com/office/powerpoint/2010/main" val="1951831054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1197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2024-03-31T14:27:19Z</dcterms:modified>
</cp:coreProperties>
</file>