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56" r:id="rId20"/>
    <p:sldId id="257" r:id="rId21"/>
    <p:sldId id="258" r:id="rId22"/>
    <p:sldId id="259" r:id="rId23"/>
    <p:sldId id="260" r:id="rId24"/>
    <p:sldId id="272" r:id="rId25"/>
    <p:sldId id="261" r:id="rId26"/>
    <p:sldId id="262" r:id="rId27"/>
    <p:sldId id="263" r:id="rId28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67장" id="{5ACB3111-4AB7-4173-AA92-E8C73F2B8B43}">
          <p14:sldIdLst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</p14:sldIdLst>
        </p14:section>
        <p14:section name="새찬송가 167장" id="{14E1827E-734C-4FE2-AE34-0499CF33C9FB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E08BD-F1A9-4234-BEE7-37ADC77A8F9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785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D158A-3006-49AE-B17C-20AD3D9E16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399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9AD3C-AC2D-46C3-B453-AE314581270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027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1AA97-1154-4B16-A039-0C4D7E446A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3166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621D1-DF76-4F48-8724-ED31EB0A2B1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480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C67D3-3694-4AAC-8B5B-293E9753C2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2742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33C67-AD40-4991-80A3-8E1244AC5D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6569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ACCE0-FFF1-4808-9655-92EEB85DB8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590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09A03-A4B5-436E-BD07-9BFFFB98D4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744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DA48C-86B3-43CE-8CF5-19CA01CAB30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074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7A1BF-89FC-4C0D-AE08-6ED5952EEB3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8017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D2CAE54-1879-4BDF-9D6A-78FCA5A4357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1."Welcome, happy morning!"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2.Earth her joy confesses,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3.Thou, of life the Author,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R."Welcome, happy morning!"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즐겁도다 이 날 세세에 할 말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즐겁도다 이 날 세세에 할 말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343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1."Welcome, happy morning!"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2.Earth her joy confesses,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3.Thou, of life the Author,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R."Welcome, happy morning!"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즐겁도다 이 날 세세에 할 말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부활하신 주님 나타나시니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244923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1."Welcome, happy morning!"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2.Earth her joy confesses,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3.Thou, of life the Author,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R."Welcome, happy morning!"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즐겁도다 이 날 세세에 할 말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부활하신 주님 나타나시니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142531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1."Welcome, happy morning!"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2.Earth her joy confesses,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3.Thou, of life the Author,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R."Welcome, happy morning!"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즐겁도다 이 날 세세에 할 말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부활하신 주님 나타나시니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40854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1."Welcome, happy morning!"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2.Earth her joy confesses,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3.Thou, of life the Author,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R."Welcome, happy morning!"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즐겁도다 이 날 세세에 할 말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생명의 주 예수 죽음 이기고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398701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1."Welcome, happy morning!"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2.Earth her joy confesses,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3.Thou, of life the Author,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R."Welcome, happy morning!"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즐겁도다 이 날 세세에 할 말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생명의 주 예수 죽음 이기고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301588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1."Welcome, happy morning!"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2.Earth her joy confesses,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3.Thou, of life the Author,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R."Welcome, happy morning!"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즐겁도다 이 날 세세에 할 말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생명의 주 예수 죽음 이기고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3080425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1."Welcome, happy morning!"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2.Earth her joy confesses,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3.Thou, of life the Author,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R."Welcome, happy morning!"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즐겁도다 이 날 세세에 할 말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생명의 주 예수 죽음 이기고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3234923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1."Welcome, happy morning!"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2.Earth her joy confesses,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3.Thou, of life the Author,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R."Welcome, happy morning!"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즐겁도다 이 날 세세에 할 말</a:t>
            </a:r>
          </a:p>
        </p:txBody>
      </p:sp>
      <p:sp>
        <p:nvSpPr>
          <p:cNvPr id="184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184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  <p:sp>
        <p:nvSpPr>
          <p:cNvPr id="184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150471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1."Welcome, happy morning!"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2.Earth her joy confesses,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3.Thou, of life the Author,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R."Welcome, happy morning!"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즐겁도다 이 날 세세에 할 말</a:t>
            </a:r>
          </a:p>
        </p:txBody>
      </p:sp>
      <p:sp>
        <p:nvSpPr>
          <p:cNvPr id="194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194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  <p:sp>
        <p:nvSpPr>
          <p:cNvPr id="194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3456325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즐겁도다 이날 세세에 할 말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1."Welcome, happy morning!"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2.Earth her joy confesses,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3.Thou, of life the Author,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R."Welcome, happy morning!"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즐겁도다 이 날 세세에 할 말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3016909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즐겁도다 이날 세세에 할 말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즐겁도다 이날 세세에 할 말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즐겁도다 이날 세세에 할 말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부활하신 주님 나타나시니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즐겁도다 이날 세세에 할 말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부활하신 주님 나타나시니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즐겁도다 이날 세세에 할 말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부활하신 주님 나타나시니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즐겁도다 이날 세세에 할 말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생명의 주 예수 죽음 이기고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즐겁도다 이날 세세에 할 말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생명의 주 예수 죽음 이기고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즐겁도다 이날 세세에 할 말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생명의 주 예수 죽음 이기고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1."Welcome, happy morning!"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2.Earth her joy confesses,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3.Thou, of life the Author,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R."Welcome, happy morning!"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즐겁도다 이 날 세세에 할 말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221248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1."Welcome, happy morning!"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2.Earth her joy confesses,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3.Thou, of life the Author,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R."Welcome, happy morning!"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즐겁도다 이 날 세세에 할 말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3999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1."Welcome, happy morning!"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2.Earth her joy confesses,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3.Thou, of life the Author,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R."Welcome, happy morning!"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즐겁도다 이 날 세세에 할 말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181598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1."Welcome, happy morning!"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2.Earth her joy confesses,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3.Thou, of life the Author,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R."Welcome, happy morning!"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즐겁도다 이 날 세세에 할 말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부활하신 주님 나타나시니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135813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1."Welcome, happy morning!"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2.Earth her joy confesses,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3.Thou, of life the Author,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R."Welcome, happy morning!"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즐겁도다 이 날 세세에 할 말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부활하신 주님 나타나시니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13244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1."Welcome, happy morning!"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2.Earth her joy confesses,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3.Thou, of life the Author,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R."Welcome, happy morning!"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즐겁도다 이 날 세세에 할 말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부활하신 주님 나타나시니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203554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1."Welcome, happy morning!"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2.Earth her joy confesses,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3.Thou, of life the Author,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R."Welcome, happy morning!"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즐겁도다 이 날 세세에 할 말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부활하신 주님 나타나시니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생명의 주 예수 죽음 이기고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즐겁도다 이 날 세세에 할 말</a:t>
            </a:r>
          </a:p>
        </p:txBody>
      </p:sp>
    </p:spTree>
    <p:extLst>
      <p:ext uri="{BB962C8B-B14F-4D97-AF65-F5344CB8AC3E}">
        <p14:creationId xmlns:p14="http://schemas.microsoft.com/office/powerpoint/2010/main" val="3609908905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1215</Words>
  <Application>Microsoft Office PowerPoint</Application>
  <PresentationFormat>On-screen Show (4:3)</PresentationFormat>
  <Paragraphs>171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2024-03-31T14:23:39Z</dcterms:modified>
</cp:coreProperties>
</file>