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ADE8F-1BC4-4B13-884D-B770766D58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536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FE1F8-3056-49DF-8DA8-842D990F37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141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C5DE8-79F6-4CF7-AE03-A886688A7C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971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2B4AD-15E7-4161-864A-9BCE39600BA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81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C97FA-4E6F-42BE-AA2E-BA2DF2A1C1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78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FD146-AA38-489E-BE95-A162555804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080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0D2E3-7CE6-4B8F-BA30-936268B0374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34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F7B05-BB7B-47E2-8024-053FDEF646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841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4FF00-A696-4A8E-B63B-D33FA2AB55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453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C3D3C-DEE7-47E2-ABDA-918A572285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954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F5961-5458-4E37-A784-548106F8A4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263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EDCDDA5-75FB-42AF-8D72-6E475D15C4F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주님은 살아계셔 날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구원되신 주님 내 소망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나를 거룩하게 하려 주 나를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굳센 믿음 나 가지고 주 말씀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that my Redeemer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wills that I should holy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3.Jesus, I hang upon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God is mine, and I am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주님은 살아 계셔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구원되신 주님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나를 거룩하게 하려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굳센 믿음 나 가지고</a:t>
            </a:r>
          </a:p>
        </p:txBody>
      </p:sp>
    </p:spTree>
    <p:extLst>
      <p:ext uri="{BB962C8B-B14F-4D97-AF65-F5344CB8AC3E}">
        <p14:creationId xmlns:p14="http://schemas.microsoft.com/office/powerpoint/2010/main" val="95945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that my Redeemer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wills that I should holy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I hang upon Thy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God is mine, and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주님은 살아 계셔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구원되신 주님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나를 거룩하게 하려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굳센 믿음 나 가지고</a:t>
            </a:r>
          </a:p>
        </p:txBody>
      </p:sp>
    </p:spTree>
    <p:extLst>
      <p:ext uri="{BB962C8B-B14F-4D97-AF65-F5344CB8AC3E}">
        <p14:creationId xmlns:p14="http://schemas.microsoft.com/office/powerpoint/2010/main" val="263504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that my Redeemer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wills that I should holy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I hang upon Thy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God is mine, and I 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주님은 살아 계셔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구원되신 주님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나를 거룩하게 하려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굳센 믿음 나 가지고</a:t>
            </a:r>
          </a:p>
        </p:txBody>
      </p:sp>
    </p:spTree>
    <p:extLst>
      <p:ext uri="{BB962C8B-B14F-4D97-AF65-F5344CB8AC3E}">
        <p14:creationId xmlns:p14="http://schemas.microsoft.com/office/powerpoint/2010/main" val="1084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주님은 살아계셔 날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구원되신 주님 내 소망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나를 거룩하게 하려 주 나를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굳센 믿음 나 가지고 주 말씀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주님은 살아계셔 날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구원되신 주님 내 소망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나를 거룩하게 하려 주 나를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굳센 믿음 나 가지고 주 말씀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주님은 살아계셔 날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구원되신 주님 내 소망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나를 거룩하게 하려 주 나를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굳센 믿음 나 가지고 주 말씀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know that my Redeemer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wills that I should holy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I hang upon Thy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God is mine, and I am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주님은 살아 계셔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구원되신 주님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나를 거룩하게 하려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굳센 믿음 나 가지고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know that my Redeemer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wills that I should holy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I hang upon Thy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God is mine, and I am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주님은 살아 계셔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구원되신 주님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나를 거룩하게 하려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굳센 믿음 나 가지고</a:t>
            </a:r>
          </a:p>
        </p:txBody>
      </p:sp>
    </p:spTree>
    <p:extLst>
      <p:ext uri="{BB962C8B-B14F-4D97-AF65-F5344CB8AC3E}">
        <p14:creationId xmlns:p14="http://schemas.microsoft.com/office/powerpoint/2010/main" val="22478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that my Redeemer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wills that I should holy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I hang upon Thy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God is mine, and I am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주님은 살아 계셔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구원되신 주님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나를 거룩하게 하려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굳센 믿음 나 가지고</a:t>
            </a:r>
          </a:p>
        </p:txBody>
      </p:sp>
    </p:spTree>
    <p:extLst>
      <p:ext uri="{BB962C8B-B14F-4D97-AF65-F5344CB8AC3E}">
        <p14:creationId xmlns:p14="http://schemas.microsoft.com/office/powerpoint/2010/main" val="4309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that my Redeemer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 wills that I should holy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I hang upon Thy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God is mine, and I am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주님은 살아 계셔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구원되신 주님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나를 거룩하게 하려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굳센 믿음 나 가지고</a:t>
            </a:r>
          </a:p>
        </p:txBody>
      </p:sp>
    </p:spTree>
    <p:extLst>
      <p:ext uri="{BB962C8B-B14F-4D97-AF65-F5344CB8AC3E}">
        <p14:creationId xmlns:p14="http://schemas.microsoft.com/office/powerpoint/2010/main" val="2890123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that my Redeemer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 wills that I should holy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3.Jesus, I hang upon Thy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God is mine, and I am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주님은 살아 계셔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구원되신 주님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나를 거룩하게 하려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굳센 믿음 나 가지고</a:t>
            </a:r>
          </a:p>
        </p:txBody>
      </p:sp>
    </p:spTree>
    <p:extLst>
      <p:ext uri="{BB962C8B-B14F-4D97-AF65-F5344CB8AC3E}">
        <p14:creationId xmlns:p14="http://schemas.microsoft.com/office/powerpoint/2010/main" val="310944936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488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2022-04-17T14:25:38Z</dcterms:modified>
</cp:coreProperties>
</file>