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56" r:id="rId20"/>
    <p:sldId id="257" r:id="rId21"/>
    <p:sldId id="258" r:id="rId22"/>
    <p:sldId id="259" r:id="rId23"/>
    <p:sldId id="260" r:id="rId24"/>
    <p:sldId id="261" r:id="rId25"/>
    <p:sldId id="272" r:id="rId26"/>
    <p:sldId id="273" r:id="rId27"/>
    <p:sldId id="262" r:id="rId28"/>
    <p:sldId id="263" r:id="rId29"/>
    <p:sldId id="274" r:id="rId30"/>
    <p:sldId id="275" r:id="rId3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171장" id="{BF0A9170-C46F-4208-87C8-007D9F7E7FAB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  <p14:section name="새찬송가 171장" id="{7DC4A1C2-D1B2-4C11-BF6F-ABE30BAA08F5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101" d="100"/>
          <a:sy n="101" d="100"/>
        </p:scale>
        <p:origin x="1914" y="102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B6B15-9145-4D6F-988A-D3A862C7192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65932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C67B1-D9B2-40E7-8C2A-9D575D7C9EE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95448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4613D6-488D-47D7-9DFB-238ABB96804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493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53F36F-B8BC-4936-BA43-E6038C44E7F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01310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4F08DA-3B65-4B5B-84CA-9C17F9AF6B8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6224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50203-3737-4CD5-BDA6-105BBFB257B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643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926F1-F35A-4032-95D8-F60BF09CCBA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06036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29639-755C-4024-883C-D8AD328C89A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1182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F4360B-DDE8-4FCC-953C-628A4D1F527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8863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BB57F-5959-46F6-943A-DEBC4452AB1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01979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2F57D-5E56-4FF7-A6A8-5381C6AE769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2216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154FB701-7F65-4C65-A7F1-BDF7E6CBC70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1.God sent His son, they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sweet to hold a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then one day I'll cross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R.Because He lives, I can 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독생자 예수</a:t>
            </a:r>
          </a:p>
        </p:txBody>
      </p:sp>
      <p:sp>
        <p:nvSpPr>
          <p:cNvPr id="205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안에서 거듭난 우리</a:t>
            </a:r>
          </a:p>
        </p:txBody>
      </p:sp>
      <p:sp>
        <p:nvSpPr>
          <p:cNvPr id="205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</a:t>
            </a:r>
          </a:p>
        </p:txBody>
      </p:sp>
      <p:sp>
        <p:nvSpPr>
          <p:cNvPr id="2057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  <p:pic>
        <p:nvPicPr>
          <p:cNvPr id="2058" name="그림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924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sent His son, they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2.How sweet to hold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then one day I'll cross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R.Because He lives, I can 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독생자 예수</a:t>
            </a:r>
          </a:p>
        </p:txBody>
      </p:sp>
      <p:sp>
        <p:nvSpPr>
          <p:cNvPr id="112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안에서 거듭난 우리</a:t>
            </a:r>
          </a:p>
        </p:txBody>
      </p:sp>
      <p:sp>
        <p:nvSpPr>
          <p:cNvPr id="112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</a:t>
            </a:r>
          </a:p>
        </p:txBody>
      </p:sp>
      <p:sp>
        <p:nvSpPr>
          <p:cNvPr id="112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  <p:extLst>
      <p:ext uri="{BB962C8B-B14F-4D97-AF65-F5344CB8AC3E}">
        <p14:creationId xmlns:p14="http://schemas.microsoft.com/office/powerpoint/2010/main" val="533987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sent His son, they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2.How sweet to hold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then one day I'll cross 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R.Because He lives, I can 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독생자 예수</a:t>
            </a:r>
          </a:p>
        </p:txBody>
      </p:sp>
      <p:sp>
        <p:nvSpPr>
          <p:cNvPr id="122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안에서 거듭난 우리</a:t>
            </a:r>
          </a:p>
        </p:txBody>
      </p:sp>
      <p:sp>
        <p:nvSpPr>
          <p:cNvPr id="122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</a:t>
            </a:r>
          </a:p>
        </p:txBody>
      </p:sp>
      <p:sp>
        <p:nvSpPr>
          <p:cNvPr id="122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  <p:extLst>
      <p:ext uri="{BB962C8B-B14F-4D97-AF65-F5344CB8AC3E}">
        <p14:creationId xmlns:p14="http://schemas.microsoft.com/office/powerpoint/2010/main" val="2222187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sent His son, they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2.How sweet to hold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then one day I'll cross 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R.Because He lives, I can 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독생자 예수</a:t>
            </a:r>
          </a:p>
        </p:txBody>
      </p:sp>
      <p:sp>
        <p:nvSpPr>
          <p:cNvPr id="133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안에서 거듭난 우리</a:t>
            </a:r>
          </a:p>
        </p:txBody>
      </p:sp>
      <p:sp>
        <p:nvSpPr>
          <p:cNvPr id="133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</a:t>
            </a:r>
          </a:p>
        </p:txBody>
      </p:sp>
      <p:sp>
        <p:nvSpPr>
          <p:cNvPr id="133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  <p:extLst>
      <p:ext uri="{BB962C8B-B14F-4D97-AF65-F5344CB8AC3E}">
        <p14:creationId xmlns:p14="http://schemas.microsoft.com/office/powerpoint/2010/main" val="569144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sent His son, they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sweet to hold a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3.And then one day I'll cross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R.Because He lives, I can </a:t>
            </a:r>
            <a:endParaRPr lang="ko-KR" altLang="en-US" sz="1100"/>
          </a:p>
        </p:txBody>
      </p:sp>
      <p:sp>
        <p:nvSpPr>
          <p:cNvPr id="143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독생자 예수</a:t>
            </a:r>
          </a:p>
        </p:txBody>
      </p:sp>
      <p:sp>
        <p:nvSpPr>
          <p:cNvPr id="143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안에서 거듭난 우리</a:t>
            </a:r>
          </a:p>
        </p:txBody>
      </p:sp>
      <p:sp>
        <p:nvSpPr>
          <p:cNvPr id="143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선한 싸움 다 마친 후에</a:t>
            </a:r>
          </a:p>
        </p:txBody>
      </p:sp>
      <p:sp>
        <p:nvSpPr>
          <p:cNvPr id="143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  <p:extLst>
      <p:ext uri="{BB962C8B-B14F-4D97-AF65-F5344CB8AC3E}">
        <p14:creationId xmlns:p14="http://schemas.microsoft.com/office/powerpoint/2010/main" val="3582917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sent His son, they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sweet to hold a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3.And then one day I'll cross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R.Because He lives, I can </a:t>
            </a:r>
            <a:endParaRPr lang="ko-KR" altLang="en-US" sz="1100"/>
          </a:p>
        </p:txBody>
      </p:sp>
      <p:sp>
        <p:nvSpPr>
          <p:cNvPr id="153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독생자 예수</a:t>
            </a:r>
          </a:p>
        </p:txBody>
      </p:sp>
      <p:sp>
        <p:nvSpPr>
          <p:cNvPr id="153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안에서 거듭난 우리</a:t>
            </a:r>
          </a:p>
        </p:txBody>
      </p:sp>
      <p:sp>
        <p:nvSpPr>
          <p:cNvPr id="153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선한 싸움 다 마친 후에</a:t>
            </a:r>
          </a:p>
        </p:txBody>
      </p:sp>
      <p:sp>
        <p:nvSpPr>
          <p:cNvPr id="153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  <p:extLst>
      <p:ext uri="{BB962C8B-B14F-4D97-AF65-F5344CB8AC3E}">
        <p14:creationId xmlns:p14="http://schemas.microsoft.com/office/powerpoint/2010/main" val="187306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sent His son, they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sweet to hold a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3.And then one day I'll cross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R.Because He lives, I can </a:t>
            </a:r>
            <a:endParaRPr lang="ko-KR" altLang="en-US" sz="1100"/>
          </a:p>
        </p:txBody>
      </p:sp>
      <p:sp>
        <p:nvSpPr>
          <p:cNvPr id="163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독생자 예수</a:t>
            </a:r>
          </a:p>
        </p:txBody>
      </p:sp>
      <p:sp>
        <p:nvSpPr>
          <p:cNvPr id="163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안에서 거듭난 우리</a:t>
            </a:r>
          </a:p>
        </p:txBody>
      </p:sp>
      <p:sp>
        <p:nvSpPr>
          <p:cNvPr id="163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선한 싸움 다 마친 후에</a:t>
            </a:r>
          </a:p>
        </p:txBody>
      </p:sp>
      <p:sp>
        <p:nvSpPr>
          <p:cNvPr id="163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  <p:extLst>
      <p:ext uri="{BB962C8B-B14F-4D97-AF65-F5344CB8AC3E}">
        <p14:creationId xmlns:p14="http://schemas.microsoft.com/office/powerpoint/2010/main" val="4155318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sent His son, they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sweet to hold a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then one day I'll cross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R.Because He lives, I can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독생자 예수</a:t>
            </a:r>
          </a:p>
        </p:txBody>
      </p:sp>
      <p:sp>
        <p:nvSpPr>
          <p:cNvPr id="174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안에서 거듭난 우리</a:t>
            </a:r>
          </a:p>
        </p:txBody>
      </p:sp>
      <p:sp>
        <p:nvSpPr>
          <p:cNvPr id="174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</a:t>
            </a:r>
          </a:p>
        </p:txBody>
      </p:sp>
      <p:sp>
        <p:nvSpPr>
          <p:cNvPr id="174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살아계신 주 나의 참된 소망</a:t>
            </a:r>
          </a:p>
        </p:txBody>
      </p:sp>
    </p:spTree>
    <p:extLst>
      <p:ext uri="{BB962C8B-B14F-4D97-AF65-F5344CB8AC3E}">
        <p14:creationId xmlns:p14="http://schemas.microsoft.com/office/powerpoint/2010/main" val="3195399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sent His son, they 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sweet to hold a 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then one day I'll cross </a:t>
            </a:r>
            <a:endParaRPr lang="ko-KR" altLang="en-US" sz="1100"/>
          </a:p>
        </p:txBody>
      </p:sp>
      <p:sp>
        <p:nvSpPr>
          <p:cNvPr id="1843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R.Because He lives, I can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독생자 예수</a:t>
            </a:r>
          </a:p>
        </p:txBody>
      </p:sp>
      <p:sp>
        <p:nvSpPr>
          <p:cNvPr id="184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안에서 거듭난 우리</a:t>
            </a:r>
          </a:p>
        </p:txBody>
      </p:sp>
      <p:sp>
        <p:nvSpPr>
          <p:cNvPr id="184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</a:t>
            </a:r>
          </a:p>
        </p:txBody>
      </p:sp>
      <p:sp>
        <p:nvSpPr>
          <p:cNvPr id="184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살아계신 주 나의 참된 소망</a:t>
            </a:r>
          </a:p>
        </p:txBody>
      </p:sp>
    </p:spTree>
    <p:extLst>
      <p:ext uri="{BB962C8B-B14F-4D97-AF65-F5344CB8AC3E}">
        <p14:creationId xmlns:p14="http://schemas.microsoft.com/office/powerpoint/2010/main" val="3560884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sent His son, they 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sweet to hold a 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then one day I'll cross </a:t>
            </a:r>
            <a:endParaRPr lang="ko-KR" altLang="en-US" sz="1100"/>
          </a:p>
        </p:txBody>
      </p:sp>
      <p:sp>
        <p:nvSpPr>
          <p:cNvPr id="1946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R.Because He lives, I can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독생자 예수</a:t>
            </a:r>
          </a:p>
        </p:txBody>
      </p:sp>
      <p:sp>
        <p:nvSpPr>
          <p:cNvPr id="194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안에서 거듭난 우리</a:t>
            </a:r>
          </a:p>
        </p:txBody>
      </p:sp>
      <p:sp>
        <p:nvSpPr>
          <p:cNvPr id="194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</a:t>
            </a:r>
          </a:p>
        </p:txBody>
      </p:sp>
      <p:sp>
        <p:nvSpPr>
          <p:cNvPr id="194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살아계신 주 나의 참된 소망</a:t>
            </a:r>
          </a:p>
        </p:txBody>
      </p:sp>
    </p:spTree>
    <p:extLst>
      <p:ext uri="{BB962C8B-B14F-4D97-AF65-F5344CB8AC3E}">
        <p14:creationId xmlns:p14="http://schemas.microsoft.com/office/powerpoint/2010/main" val="1163352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독생자 예수 날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안에서 거듭난 우리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 우리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1.God sent His son, they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sweet to hold a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then one day I'll cross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R.Because He lives, I can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독생자 예수</a:t>
            </a:r>
          </a:p>
        </p:txBody>
      </p:sp>
      <p:sp>
        <p:nvSpPr>
          <p:cNvPr id="30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안에서 거듭난 우리</a:t>
            </a:r>
          </a:p>
        </p:txBody>
      </p:sp>
      <p:sp>
        <p:nvSpPr>
          <p:cNvPr id="30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</a:t>
            </a:r>
          </a:p>
        </p:txBody>
      </p:sp>
      <p:sp>
        <p:nvSpPr>
          <p:cNvPr id="30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  <p:extLst>
      <p:ext uri="{BB962C8B-B14F-4D97-AF65-F5344CB8AC3E}">
        <p14:creationId xmlns:p14="http://schemas.microsoft.com/office/powerpoint/2010/main" val="1467987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독생자 예수 날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안에서 거듭난 우리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 우리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독생자 예수 날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안에서 거듭난 우리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 우리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독생자 예수 날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안에서 거듭난 우리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 우리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하나님의 독생자 예수 날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안에서 거듭난 우리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 우리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하나님의 독생자 예수 날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안에서 거듭난 우리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 우리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하나님의 독생자 예수 날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안에서 거듭난 우리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 우리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하나님의 독생자 예수 날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안에서 거듭난 우리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 우리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하나님의 독생자 예수 날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안에서 거듭난 우리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선한 싸움 다 마친 후에 우리</a:t>
            </a:r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하나님의 독생자 예수 날</a:t>
            </a:r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안에서 거듭난 우리</a:t>
            </a:r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선한 싸움 다 마친 후에 우리</a:t>
            </a:r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하나님의 독생자 예수 날</a:t>
            </a:r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안에서 거듭난 우리</a:t>
            </a:r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 우리</a:t>
            </a:r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살아계신 주 나의 참된 소망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1.God sent His son, they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sweet to hold a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then one day I'll cross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R.Because He lives, I can 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독생자 예수</a:t>
            </a:r>
          </a:p>
        </p:txBody>
      </p:sp>
      <p:sp>
        <p:nvSpPr>
          <p:cNvPr id="41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안에서 거듭난 우리</a:t>
            </a:r>
          </a:p>
        </p:txBody>
      </p:sp>
      <p:sp>
        <p:nvSpPr>
          <p:cNvPr id="41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</a:t>
            </a:r>
          </a:p>
        </p:txBody>
      </p:sp>
      <p:sp>
        <p:nvSpPr>
          <p:cNvPr id="41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  <p:extLst>
      <p:ext uri="{BB962C8B-B14F-4D97-AF65-F5344CB8AC3E}">
        <p14:creationId xmlns:p14="http://schemas.microsoft.com/office/powerpoint/2010/main" val="3384696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하나님의 독생자 예수 날</a:t>
            </a:r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안에서 거듭난 우리</a:t>
            </a:r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 우리</a:t>
            </a:r>
          </a:p>
        </p:txBody>
      </p:sp>
      <p:sp>
        <p:nvSpPr>
          <p:cNvPr id="133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살아계신 주 나의 참된 소망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1.God sent His son, they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sweet to hold a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then one day I'll cross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R.Because He lives, I can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독생자 예수</a:t>
            </a:r>
          </a:p>
        </p:txBody>
      </p:sp>
      <p:sp>
        <p:nvSpPr>
          <p:cNvPr id="512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안에서 거듭난 우리</a:t>
            </a:r>
          </a:p>
        </p:txBody>
      </p:sp>
      <p:sp>
        <p:nvSpPr>
          <p:cNvPr id="512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</a:t>
            </a:r>
          </a:p>
        </p:txBody>
      </p:sp>
      <p:sp>
        <p:nvSpPr>
          <p:cNvPr id="513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  <p:extLst>
      <p:ext uri="{BB962C8B-B14F-4D97-AF65-F5344CB8AC3E}">
        <p14:creationId xmlns:p14="http://schemas.microsoft.com/office/powerpoint/2010/main" val="1776202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1.God sent His son, they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sweet to hold a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then one day I'll cross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R.Because He lives, I can 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독생자 예수</a:t>
            </a:r>
          </a:p>
        </p:txBody>
      </p:sp>
      <p:sp>
        <p:nvSpPr>
          <p:cNvPr id="61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안에서 거듭난 우리</a:t>
            </a:r>
          </a:p>
        </p:txBody>
      </p:sp>
      <p:sp>
        <p:nvSpPr>
          <p:cNvPr id="61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</a:t>
            </a:r>
          </a:p>
        </p:txBody>
      </p:sp>
      <p:sp>
        <p:nvSpPr>
          <p:cNvPr id="61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  <p:extLst>
      <p:ext uri="{BB962C8B-B14F-4D97-AF65-F5344CB8AC3E}">
        <p14:creationId xmlns:p14="http://schemas.microsoft.com/office/powerpoint/2010/main" val="1263540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1.God sent His son, they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sweet to hold a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then one day I'll cross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R.Because He lives, I can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독생자 예수</a:t>
            </a:r>
          </a:p>
        </p:txBody>
      </p:sp>
      <p:sp>
        <p:nvSpPr>
          <p:cNvPr id="71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안에서 거듭난 우리</a:t>
            </a:r>
          </a:p>
        </p:txBody>
      </p:sp>
      <p:sp>
        <p:nvSpPr>
          <p:cNvPr id="71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</a:t>
            </a:r>
          </a:p>
        </p:txBody>
      </p:sp>
      <p:sp>
        <p:nvSpPr>
          <p:cNvPr id="71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  <p:extLst>
      <p:ext uri="{BB962C8B-B14F-4D97-AF65-F5344CB8AC3E}">
        <p14:creationId xmlns:p14="http://schemas.microsoft.com/office/powerpoint/2010/main" val="2528621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sent His son, they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2.How sweet to hold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then one day I'll cross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R.Because He lives, I can 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독생자 예수</a:t>
            </a:r>
          </a:p>
        </p:txBody>
      </p:sp>
      <p:sp>
        <p:nvSpPr>
          <p:cNvPr id="82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안에서 거듭난 우리</a:t>
            </a:r>
          </a:p>
        </p:txBody>
      </p:sp>
      <p:sp>
        <p:nvSpPr>
          <p:cNvPr id="82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</a:t>
            </a:r>
          </a:p>
        </p:txBody>
      </p:sp>
      <p:sp>
        <p:nvSpPr>
          <p:cNvPr id="82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  <p:extLst>
      <p:ext uri="{BB962C8B-B14F-4D97-AF65-F5344CB8AC3E}">
        <p14:creationId xmlns:p14="http://schemas.microsoft.com/office/powerpoint/2010/main" val="1174161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sent His son, they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2.How sweet to hold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then one day I'll cross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R.Because He lives, I can 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독생자 예수</a:t>
            </a:r>
          </a:p>
        </p:txBody>
      </p:sp>
      <p:sp>
        <p:nvSpPr>
          <p:cNvPr id="92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안에서 거듭난 우리</a:t>
            </a:r>
          </a:p>
        </p:txBody>
      </p:sp>
      <p:sp>
        <p:nvSpPr>
          <p:cNvPr id="92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</a:t>
            </a:r>
          </a:p>
        </p:txBody>
      </p:sp>
      <p:sp>
        <p:nvSpPr>
          <p:cNvPr id="92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  <p:extLst>
      <p:ext uri="{BB962C8B-B14F-4D97-AF65-F5344CB8AC3E}">
        <p14:creationId xmlns:p14="http://schemas.microsoft.com/office/powerpoint/2010/main" val="3240065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sent His son, they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2.How sweet to hold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then one day I'll cross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R.Because He lives, I can 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독생자 예수</a:t>
            </a:r>
          </a:p>
        </p:txBody>
      </p:sp>
      <p:sp>
        <p:nvSpPr>
          <p:cNvPr id="102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안에서 거듭난 우리</a:t>
            </a:r>
          </a:p>
        </p:txBody>
      </p:sp>
      <p:sp>
        <p:nvSpPr>
          <p:cNvPr id="102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</a:t>
            </a:r>
          </a:p>
        </p:txBody>
      </p:sp>
      <p:sp>
        <p:nvSpPr>
          <p:cNvPr id="102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  <p:extLst>
      <p:ext uri="{BB962C8B-B14F-4D97-AF65-F5344CB8AC3E}">
        <p14:creationId xmlns:p14="http://schemas.microsoft.com/office/powerpoint/2010/main" val="2930230788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1332</Words>
  <Application>Microsoft Office PowerPoint</Application>
  <PresentationFormat>On-screen Show (4:3)</PresentationFormat>
  <Paragraphs>192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29</cp:revision>
  <dcterms:created xsi:type="dcterms:W3CDTF">2014-07-22T01:22:16Z</dcterms:created>
  <dcterms:modified xsi:type="dcterms:W3CDTF">2025-04-20T13:27:45Z</dcterms:modified>
</cp:coreProperties>
</file>