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4" r:id="rId22"/>
    <p:sldId id="265" r:id="rId23"/>
    <p:sldId id="284" r:id="rId24"/>
    <p:sldId id="285" r:id="rId25"/>
    <p:sldId id="266" r:id="rId26"/>
    <p:sldId id="267" r:id="rId27"/>
    <p:sldId id="268" r:id="rId28"/>
    <p:sldId id="269" r:id="rId29"/>
    <p:sldId id="286" r:id="rId30"/>
    <p:sldId id="287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A2836A-B9BA-8DF1-8D3B-70EDCFB56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2C98B1-F7E8-6E5F-340B-6FA1403AF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9E24C2-6CE9-2A85-EACE-C924A2222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D8CBF-9D44-4FA6-9794-A3F0966340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698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C5C651-8AEE-AE61-CD67-ADF75D039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63B184-9598-885A-9F4D-C2823C674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B8D84C-F8BC-9338-4EE8-8A5463365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81CD1-FB0E-4203-8568-AE39774C75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897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37ABD-C338-69E1-8284-9632DD99F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5FF714-596D-D07D-E599-91B49A797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450E43-8F9D-164B-C03B-79B860F73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8C916-5C24-4B8F-B70F-F800D91A75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884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33099-9511-EDB5-46C5-FE32F0FA4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CA4CF-3D16-E058-FA3C-E4F2DC787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F31826-BEB7-F5A9-44EC-591F9801D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EDFDB-F2FD-4095-AA1F-3B62271E908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974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C8B461-87A6-AEE1-19A1-FCC02918A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E86C58-23CB-5314-B223-5E1ED6D41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87B9E6-D88B-FBF3-2422-564CB7676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0BE03-A927-4847-8980-09F2EEA461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758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70216A-CD16-87AF-3A3C-4F5A72A1C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7CEAD-173C-0516-5EE2-DBD2B2652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EB4C40-9957-E516-EBF0-15B2B8EFE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72773-A97B-4800-BF92-DC8AF64065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04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EF31E4-8D11-525A-7D02-86FC4C452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3B4BA6-3475-AC51-06A8-9973FA1EF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444B66-C068-CC18-8FF9-AA163DD5E5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4E01B-F7D9-4ADA-91F9-C1853DCC39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86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61FBAE-3623-7011-5C5E-76EEB7644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9D8741-4B35-2CDF-C00F-211DA4343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D3F9BA-EADA-D45F-75C5-4EC95AB7A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915AC-803F-43A5-9A06-954EF65B7E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196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B5510C-B405-91D1-0622-0D28532D9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90C65A-2052-1B95-5FF7-4E2B65E80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731012-4BC0-ABC1-EAB7-5DD72083C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15514-3EBB-4088-8C91-A32E29576F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905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E0C11-75B8-E72F-4B3C-619752EE4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76C98-BF08-8C08-0E20-A92B7021A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25F935-0BA9-9475-13E2-F244A0C82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BF11C-746D-4BCE-B839-258982ECE9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629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B5157-CB0F-827A-08C3-5A6BB4292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88E51-10DB-7F54-8A1A-29EB4145FE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D0EBE-5028-9B8C-A1AC-A14C23A67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F2492-8B59-43DB-92A9-372EFAB761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281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624AEC-3659-E852-C27E-14F9AF584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389629-E0B8-F447-D591-1E066B894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8F7ABE-BC9A-2F81-DC81-A22DA7F4F3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9AD7CA-F37E-742F-9BD1-7F07032DDE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FC49FF-EEC0-2269-6DE4-A20F815110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856A631-B88E-4021-9651-E42C57D221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AEC2B22-27C5-24A7-66CC-34CC6DE99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7E1D74-F0C5-0763-539C-0335D93A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나팔 소리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7568B5-660E-E285-31D7-FA4339B5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무덤 속에 잠자는 자 그때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63331B-0EDB-B352-D60C-A1FF6A403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오실 날을 우리 알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64C757-1C0A-5C58-A414-FFC162B0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 나팔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E3764D7-4B75-ED65-C1A7-B9EAB129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482C88-8859-A481-C006-26968EF74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1D3424-38F0-D7F8-A6DD-AB93578C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무덤 속에 잠자는 자 그때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8CB846-92AA-A7CF-B331-5DDC5A6AB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오실 날을 우리 알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EC1818-4E10-E299-B6B2-CAD397C87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 나팔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F0D5583-36C2-DA48-58FD-CEE3FFA7F47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E61E1B-BCF9-34BB-992E-D4D0F3E20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D16EA0-864E-DD8B-E936-9896A9373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무덤 속에 잠자는 자 그때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5C84E9-FFBE-B9B5-AA31-0C134ADB7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오실 날을 우리 알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13A4EE-B3FA-30CF-F980-E1FFAFFFE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나팔 불 때 나의 이름 나팔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376B0E2-585B-E80A-3F06-7609F8254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BC4AE6-5BEA-BC7A-8E9E-4F2D9D00D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72DEE4-A8B7-8F95-8882-BD4F27639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무덤 속에 잠자는 자 그때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7D6A08-5CDE-5FAA-2C04-CE3344534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오실 날을 우리 알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84EEDA-5A50-7414-1832-9048D605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나팔 불 때 나의 이름 나팔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2">
            <a:extLst>
              <a:ext uri="{FF2B5EF4-FFF2-40B4-BE49-F238E27FC236}">
                <a16:creationId xmlns:a16="http://schemas.microsoft.com/office/drawing/2014/main" id="{2EC87C1E-41B9-34DB-3FCA-87B76FBA763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B1E16B-FC77-26F7-77BD-3D1CA1C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1.When the trumpet of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5B6787-91AB-6ABA-17FB-7CF7039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56E8542-3E88-FDFD-4110-FF02D7BA9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2876BC-4E8F-2E1E-011B-E8BAE026F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20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C501111-4FD5-C982-75CE-27E2E7112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나팔 소리</a:t>
            </a:r>
          </a:p>
        </p:txBody>
      </p:sp>
      <p:sp>
        <p:nvSpPr>
          <p:cNvPr id="20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3EBF69-9554-E76C-1F46-3A8C8853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20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CBD45C-D4ED-1B76-A78D-E42DE26E3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20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75062FA-CFF7-DD2E-7DFB-5C285119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A3D9951-18E0-D663-6529-3E2BE001D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A57781-F286-8909-E1C5-FBDF5578F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1.When the trumpet of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23B26C-C9A0-D766-30FE-5035B57E5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491160-26EC-3088-7865-7B5893B0B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C3359F3-6A51-7A8D-FD3D-2B60807CF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AB3EF6-6FF1-D57A-4E10-C258A42FB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나팔 소리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A0DD06-223D-CE85-DA7C-C2B75840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75412E-B609-3460-4AF3-CCC02C761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FCC42B3-968B-5C64-F3E1-8D4B08455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7134778-DCCD-01BE-AA9D-92A590601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6FA2A24-A9B7-E0F5-EA59-0EED00C8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1.When the trumpet of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7371FD-EEE7-F028-B0A9-4F7C2C02B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00E7A1-8295-119C-2BC6-8F344EE69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99B1829-51C8-C93E-E926-0912B42D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82A6B5-8EBD-400E-54A4-38481C0E4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나팔 소리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04B5EEE-0B1A-E981-ED04-0E801753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94FD10D-1B6C-3F3A-3C50-7FE720833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460759A-006E-9FD3-6FC7-0BCF78165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3F5F879-5A9F-8E11-E165-FD82D8C34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341BE2-3793-E8DD-DD0E-5EB942222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1.When the trumpet of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FF531AA-F688-E849-CA7E-408AC7F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30F98D4-5E00-969B-92F5-EC6E7570A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4737E82-0EB8-AA18-7768-9F8B057AE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A7C13C8-CDD6-6C9E-0848-92FE0D4CD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나팔 소리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0170070-0862-AE4D-9519-D5977509C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FA58FD-B66B-CF8B-B866-20455169B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5E4BB87-A9A2-C025-1E74-2D4CDE14D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BA0AB4C-25EF-6573-B6DF-5A3BF2CBABD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B2EA2F-F41F-B96D-F920-89E9863E2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1.When the trumpet of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D6E5C9-A38D-B978-FBAB-2A93D7E47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8BFC95-6236-8FC0-167F-9D1FFA171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F94954-7987-0F58-9C2F-1EE0581CC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815A6AE-B248-CDB4-E868-E32FD1A8B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나팔 소리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6A8EDAC-4C9B-854F-FDEC-CA7C29F80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E73C63-BF86-61F6-CB62-DC0C333CF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723B94-BDDC-1664-3EA0-7C82CBA20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3AA150F-16B6-BD3F-D10F-D51422B6E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5A2F945-331F-C154-8256-58EFE02B4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1.When the trumpet of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11CBE8-7E3F-B592-5377-2FCD56B8F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06C569-2995-E4F4-1777-C8AC1BB67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387F76-2AF9-13B4-0BF0-C2EEDB18C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9116D3-0D43-C071-06CB-2F6CCC92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나팔 소리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91B056-B30B-FE57-DD94-AAEF0A23D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3FCEB5-FE83-E2B1-B4A1-EEC2837DA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23EB1B-8649-4058-6836-6905BB0AB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AC50580-C60F-D0A9-E819-1F9EFF521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FDB3CC-4BBD-DAE7-9B64-2B7691D1C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5A65C5-C2ED-FEA8-9130-5A18DB3A1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2.On that bright and cloudless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C3F2F5B-98C8-D87B-31E2-ADF096E23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28EDCB5-ED6F-CB30-081C-D662430A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35B7374-4CAF-867C-D865-B52318477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4853E5-9730-6413-8DDE-F62C00FDF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무덤 속에 잠자는 자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A5AFDF-E617-9E55-518C-ABE612EE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DA65961-813E-7585-938D-E672428C2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E6AF2C3-1998-0C8C-C9BA-220F643A0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EC46DA-EDAD-D382-B69A-4E0D02286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나팔 소리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207F27-A336-9E98-F9AD-97072FAA4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무덤 속에 잠자는 자 그때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C67CA5-815A-7692-DA6D-AD3ACD75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오실 날을 우리 알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A1BAD9-37A5-B828-E479-DFEF1B818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 나팔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ECCE445-8D39-037C-7A06-50C9624F3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252CDF2-D649-093F-67E5-000F7135D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0D69A7-3D44-B53D-E5E7-7BF86A022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2.On that bright and cloudless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2B065B-B841-E49A-670C-FB14F2CA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B476009-4F7D-7518-9E47-809F01F49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354022-3A39-26A0-F5DC-8DB4FD2A5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256E93-9E65-A90A-0920-A12C0CBC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무덤 속에 잠자는 자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354453-762A-12B3-E079-4583740C0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5C7F8C-9597-7471-E492-1ED0DB546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8F84CCB-75CC-031A-D1BA-A7ECEED69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F5E744-5D72-3046-1D2E-88AFF1B46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119F5E-5364-FFC0-F206-DC93E5B57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2.On that bright and cloudless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148DC4-48C0-8AD5-30CB-C11695A3B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6CB937-1244-F924-2A77-33FF1A0E7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AB256B-E16C-5147-5C8C-C0ED6B88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991383-1475-9558-7AEB-108E6A32B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무덤 속에 잠자는 자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805AAD-A21F-A4D7-7C18-E25670E5F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EFF55D-B1A3-C110-CEEE-7D44B72C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361A9FF-1D28-816D-F0F8-70AAF7F0B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0289D95-D2A7-BFFB-511F-93A53C349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3C66DC-4898-6179-4FE8-B112CBE62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2.On that bright and cloudless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5757AA-1493-8343-B71F-669FF7EB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3B3E379-C2F5-DDE9-6730-7497F45FF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2D41201-4762-9633-51CD-7C37712A5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ED2A056-A666-D52A-929D-E0CAA8D2E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무덤 속에 잠자는 자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FDBDEB-3CDE-B5CB-C879-808500A3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8169230-4603-3A45-9D44-C93EF1FA3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35B5F29-DA63-6646-D059-E17184CC5BF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6A56FA-B60E-06C6-7230-7BC5E48A5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C22E7F-B34E-2FEC-1B2E-97943445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2.On that bright and cloudless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7B9546-24A3-1EF5-0F27-0E95F84FF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1E96262-9623-980E-C9EB-AAB8D415F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E133A5-B5E2-0EFB-E5C6-DF2154A94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B491E2B-1599-18FC-84BF-111A9DBBB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무덤 속에 잠자는 자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C5B4AD-3EB7-9B68-6DF8-F43E38549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05E185-24F2-8038-1164-9A13A8A31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176AFD9-9E96-291E-76AC-BC0DC06E3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680A62F-CDBD-F2BF-EE99-F6994374F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BA7296-F6B0-9E0E-CD14-2D29923A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2.On that bright and cloudless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5033C1A-7D00-48DD-A604-0C18805DB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588994-7B1E-2F9C-E54F-AE783ED81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362C1E-A2D7-2B32-F9FB-2D6EC6B34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410E96-93BF-1542-E931-A793C2D53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무덤 속에 잠자는 자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B3F1F1B-DA54-401A-FDD6-E78F383C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DE23012-FD26-FFAE-3973-58650649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C6BDA61-1CF5-FC92-ABDF-D187C0F63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13ABBB1-EE02-45FC-8374-365DC6D31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560036-5ED6-996A-CDD3-53D09AF10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599BBF8-03A2-A60E-9E08-655AD5D6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3.Let us labor for the Master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9C586E0-53D6-530C-6E87-D844C25E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1A269C-FB7B-D385-9639-9EA0B3B23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6E4902-F89A-6AEB-15A0-0DFAC1FF1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068C08-73B0-693C-2800-56F95D4D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오실 날을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0049A45-D2E1-3B3A-25AB-76E898833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10535675-410A-C057-2871-275B1B012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C7BDE3-3685-F805-434A-E0B17B97E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EF31C4-7F50-FD69-34D4-2BE6952B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4B34E37-69D4-AFF7-8ACB-DF59DA8ED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3.Let us labor for the Master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C840737-3BEF-EF57-FFEF-7E167A21F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3FF094-BB65-1966-857E-AD962845C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CD4791E-C7A4-235C-A351-581FFFEEE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8F3AE9-EE6F-20EB-32C0-96AF3CC29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오실 날을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1256F3-3D1B-0A14-BC8B-7A746216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89DE41B-CA94-EC13-0BB9-83D261FEC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BB95CB-5272-D5E1-E156-72E981EB1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70BC7AB-12B9-C512-7BBA-1170B3983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8344C46-A03E-A40B-F88E-874ED62B1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3.Let us labor for the Master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004679A-3B41-BF88-A87B-3F3D5B4AB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90B921-10B6-3808-B79F-A81FBD63E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FE7511-863C-62E8-9CC2-8E9CF62F1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322ACE-2471-8233-B58C-64C94A2B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오실 날을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C85D18-73D5-4125-3E5D-00DC57BC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B5D13941-FE5B-96EF-58B7-E8CC16FD7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3B49FB-0238-6295-2A04-225C16ABE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D88D4C9-747A-A645-F2C4-AEEB18951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D7AEC9-A566-515B-2EB4-AB52DFBE1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3.Let us labor for the Master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585CC5D-8BEE-AC3E-9D2D-3FA9A3B20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R.When the roll is called up 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05DD9E9-9D3E-769C-1436-9B475CD98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BA9727-0812-5804-3725-4E7970470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D45515-752D-2A77-D1C4-DEF4E5F14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오실 날을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EE0F724-CB7A-8A63-6D47-659153E69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672AC31C-F677-A277-00EE-8E7637F0FC1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86E8F92-4CAA-1DEC-821E-682BAEDA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3E36DA1-D2DB-A731-C8F6-7D63D37BF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19BE0E-327A-58FC-C7BF-24D8E4EBF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CB3FD92-46F0-BD9A-8862-4B3BA7DA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R.When the roll is called up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B06DF1-AF86-2B0E-817F-140A59436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84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DB599F-C808-1FEE-9E88-F6BF5AAB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184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C516971-9FEC-D383-514B-4ECCD162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184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308AB7F-38BC-BB76-249D-4A85C337C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나팔 불 때 나의 이름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A6224C8-8A33-E4AE-0595-9D3D414513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303DEC-74E2-71E7-F3BA-00A5011DC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나팔 소리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421C46-6647-387E-980C-E2CED41F8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무덤 속에 잠자는 자 그때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8DB9E2-DB59-22D1-606E-A12F9FB7F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오실 날을 우리 알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8CAAD9-D6C9-A2D0-0603-E03E6BA33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 나팔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876CCAEA-1FD4-E27B-8F67-B32542DEE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AB6432-366F-D2B8-2DBB-5584DC56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the trumpet of the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BF77B7-CBE9-D1DF-7CCE-D029980E4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2.On that bright and cloudless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E07EAE8-5CED-EB9C-1C88-92CEFB89C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3.Let us labor for the Master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F0905B-2A84-6E9A-5D99-4249B88E2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R.When the roll is called up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896B687-5B11-DD1E-7A61-9A1924399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94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DA414E5-FD32-B17D-BA35-4FB208F3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무덤 속에 잠자는 자</a:t>
            </a:r>
          </a:p>
        </p:txBody>
      </p:sp>
      <p:sp>
        <p:nvSpPr>
          <p:cNvPr id="194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DE3A00-A9D0-5FB9-76A5-1C8CC8E08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주님 다시 오실 날을</a:t>
            </a:r>
          </a:p>
        </p:txBody>
      </p:sp>
      <p:sp>
        <p:nvSpPr>
          <p:cNvPr id="194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EA025C-8844-0403-0EFC-D55CD915E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나팔 불 때 나의 이름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7A6B53F-630D-EE7A-ACD7-3DC4D9CB6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6A67FF-2C9C-94AB-6F90-39E874772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나팔 소리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B1E0B4-7BB5-9DCB-1CC8-9F9B200F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무덤 속에 잠자는 자 그때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06D431-79E8-4345-4AD1-5D77C912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오실 날을 우리 알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A7712C2-7850-B11A-9F0C-F66C65220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 나팔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5A43162-EAEC-B3FF-7C31-FB3BC7E2F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59B464-5A3C-5041-E0C7-272745A11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71CE10-42FE-35A8-952E-54AE4CEB9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무덤 속에 잠자는 자 그때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9B68D1-DA1D-B086-E9A0-984B7C8B7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오실 날을 우리 알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A5A419-F394-0C35-8D91-AF19D09BE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 나팔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C7EA95C-99A6-D522-6034-4ED1D0DF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5C0CDC-CAC0-D73F-70EC-CDB7C58C8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585F83-CF47-738A-FE6C-D262BBA3D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무덤 속에 잠자는 자 그때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E6E500-8C62-22EA-D506-126ACF4B5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오실 날을 우리 알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B66EAF-1038-0507-9901-F77542027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 나팔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476A9F9-D16A-EB7D-E80F-E76531DED1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D42AF3-294A-9F39-0716-7A5529D36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35FAA3-9255-9F2B-425D-C3B7D7EF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무덤 속에 잠자는 자 그때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CD6726-7B8A-28F2-4744-797C8E451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오실 날을 우리 알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183F6D2-52A9-8EFC-6715-A05A94A0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 나팔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64B9E76-AEC6-A5F6-28CC-31FE082C4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0BFD53-CFD0-A363-CF9C-18DBB1548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189123-35DA-F302-633D-0ACDF2B19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무덤 속에 잠자는 자 그때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AE7D16-445C-967E-006E-A77C39BF7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다시 오실 날을 우리 알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ABFC71-B758-9D4E-B230-A27811AB7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 나팔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7438E73-C47F-6C13-E7A4-2884549F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8866E7-A547-786D-A63B-E67AB32D4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나팔 소리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252772-67D4-CC7D-BC13-09341491B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무덤 속에 잠자는 자 그때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547877-5DC4-11C8-AC31-402394185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다시 오실 날을 우리 알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1E18B6-E9B0-094E-12DF-2283928B7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나팔 불 때 나의 이름 나팔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1308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2023-04-09T13:26:45Z</dcterms:modified>
</cp:coreProperties>
</file>