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187장" id="{ACF3DB84-0E47-4CF5-999C-800452E52016}">
          <p14:sldIdLst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</p14:sldIdLst>
        </p14:section>
        <p14:section name="새찬송가 187장" id="{8E2A9809-2201-4DAD-B8F9-5BE983AED27B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89" d="100"/>
          <a:sy n="89" d="100"/>
        </p:scale>
        <p:origin x="2166" y="30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2D81C2-1AA1-6732-EC49-530DFD7EA5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A1E371-F3A9-0E65-FAE8-C796660F22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190BFA-E20E-8330-FE70-5BDB11A169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F0FB8F-377E-4119-B918-FAA35C0B0D4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98224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33FE3C-20F7-65D9-FCFE-4E1F708B45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CD1741-E9D5-5B82-A2DC-E54CD48E21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696253-E362-5537-28C5-C61EFAD12D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31006D-7FF7-4F1C-BB4E-2B7773484C1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82940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05E6BA-E672-D23F-BAA4-F1810CDF34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4CCBE3-7585-D7B8-92EA-425C0EA292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D28577-0873-75D9-7238-E874924B30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24C154-3FE5-4F91-958C-25CE12EAC7C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0627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D3A4D3-0DCC-36ED-2D5B-F12B77F28F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F0D4DF-A734-BADF-C52B-F132A1C2FB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79DAE3-44A4-F159-7398-6AB605EB84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B0C1A8-5AA6-4E78-B622-378ACA0FBDA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80754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9A0E38-2603-DE0B-EA88-85CF49073D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B08D44F-1E25-95F8-028C-3B708227F1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4C9B4F-903C-AE35-BF32-30ECFFF768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754D7F-466F-40D1-ABA7-C89F6D78DF8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9560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D892A9-AD16-531A-4494-DA78C4D5DA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021CCB-33C3-E011-834A-8193F69C4F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D09845-058B-0FE7-6070-B0A77D0CCD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AD19A5-A927-4B8A-8A74-4BA740D8A65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15722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02C6B53-6A5C-F7C0-C1CA-AEC867DAD3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3306429-C4F4-0DD0-890D-DA7C1DD9C9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8F4FFBE-2E98-4B51-9818-14A7A53CFC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D6C6F2-4459-4785-BC9D-8DB124D44BA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87327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94F822A-C696-5408-BAB4-F3CED2BC6C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7EE263F-F2A8-AA8E-510E-1AA2E79C36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297DE0A-39B1-1B4F-C3CA-594F366A93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7D9A83-2B5F-4399-9CC3-8999D44B2DB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17927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F32E923-44C3-89BF-497C-9F73E54AE5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1A91B71-E5FA-BE23-8187-5BBE0B1A7F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0C4C4C9-A1F7-6EF9-5BB8-78EE2039EA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4318A0-4606-4683-8E0C-1798ECE80B5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58591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507DA5-C508-A77B-0BC5-C8EF842C6F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F0451B-1212-7A0E-E33E-1DC06C3762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020C92-84B5-2414-BBED-68A290EEE9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C8D527-1657-424B-AF05-892529EEA36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54658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0D4772-49D5-8A8B-F16A-B8BB04C5A5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6A1E98-2B4C-7E82-48F5-7B776AD2DD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3D0B00-5538-A4DF-6367-749075C167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FFF8F9-B275-443D-B689-06F7E806B14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120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335188C-F620-E5A6-617A-0E7B73142A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CA861D9-8D24-B7DF-F51D-19C6E668AF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9B4B99F-D2A5-CFAF-263A-79BA7160E15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69D2F1D-D579-0AD3-C1EA-CF7012A8B7C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C280F0A-83DF-04C5-F1C9-76BF7A10347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2A1EA02F-112F-49AB-B215-F5C3B9F0CA1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4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4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8CD319E-0ABB-FB28-F302-B3B51C8AB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1.Come, gracious Spirit,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F3ADEEB-E3F1-7527-CA05-F9AC8A5BB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 light of truth to us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CC9B865-5AE9-E7C9-5A23-005663AE9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3.Lead us to holiness the road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D81487E-47AF-F8C3-6388-7A963ABE3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4.Lead us to God, our final </a:t>
            </a:r>
            <a:endParaRPr lang="ko-KR" altLang="en-US" sz="1100"/>
          </a:p>
        </p:txBody>
      </p:sp>
      <p:sp>
        <p:nvSpPr>
          <p:cNvPr id="205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5414204-D517-1CDA-2EA9-E9752E5F6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비둘기같이 온유한</a:t>
            </a:r>
          </a:p>
        </p:txBody>
      </p:sp>
      <p:sp>
        <p:nvSpPr>
          <p:cNvPr id="205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EE555F2-84E5-DE4D-028E-EB80306B9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진리의 빛을 비추사</a:t>
            </a:r>
          </a:p>
        </p:txBody>
      </p:sp>
      <p:sp>
        <p:nvSpPr>
          <p:cNvPr id="205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66D4180-DC1C-F721-D3AC-823F21261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주님과 동행하면서</a:t>
            </a:r>
          </a:p>
        </p:txBody>
      </p:sp>
      <p:sp>
        <p:nvSpPr>
          <p:cNvPr id="205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A660D18-EB4F-1B21-4BAE-05075241C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연약한 나를 도우사</a:t>
            </a:r>
          </a:p>
        </p:txBody>
      </p:sp>
      <p:pic>
        <p:nvPicPr>
          <p:cNvPr id="2058" name="그림 1">
            <a:extLst>
              <a:ext uri="{FF2B5EF4-FFF2-40B4-BE49-F238E27FC236}">
                <a16:creationId xmlns:a16="http://schemas.microsoft.com/office/drawing/2014/main" id="{F0C51376-7514-6540-45AA-EB7B4E37E0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470FDA99-693C-2174-53A4-A2F40FDA9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0621C2F-F6EE-714D-32B2-5326A37AB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비둘기같이 온유한 은혜의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9F6A992-A039-270D-67FF-A2A73BE08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진리의 빛을 비추사 주의 길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6CDD605-2A23-A142-ACBD-4196DEDC2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주님과 동행하면서 거룩한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AEA268B-8A46-5427-8373-BD60B3A80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연약한 나를 도우사 하나님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A27A5975-1888-DD18-0EB0-A58CA911E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0109364-B15D-7C15-A64E-FECE87DF8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비둘기같이 온유한 은혜의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743BD31-28F8-7F02-A0FD-1B17C2A43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진리의 빛을 비추사 주의 길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66773A0-8AFF-3CAE-4966-7D44CB8DC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주님과 동행하면서 거룩한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23F3D45-C61F-5A15-49D7-4111B4372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연약한 나를 도우사 하나님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E77D4037-B7CE-ECFD-1C7B-B30CE9B93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2C01DA7-562B-120E-3754-B667D6C1B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비둘기같이 온유한 은혜의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119A5CC-7DF2-EF9D-160D-DE0655562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진리의 빛을 비추사 주의 길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5276A11-077C-AA4D-2DBF-F1D0296D8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주님과 동행하면서 거룩한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2DDD9EC-B1FC-032E-C744-6C04173F1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연약한 나를 도우사 하나님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AEF985D0-2E2F-D2BB-9D45-ED332901B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742F3C7-3513-3992-9724-352735593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비둘기같이 온유한 은혜의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BF26419-2470-EC78-DC59-50513AF3A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진리의 빛을 비추사 주의 길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78F63ED-D43A-DBF6-EEB1-EB8CF5A85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주님과 동행하면서 거룩한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6B3DC90-F66F-B662-2775-F2ED8D989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연약한 나를 도우사 하나님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8AA3BF42-DFC1-05AF-CFD7-1F21CCF2F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B7743D4-2FD2-F926-A072-DEA32AEFE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비둘기같이 온유한 은혜의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48E4E30-1824-8C46-0C00-67BCB1101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진리의 빛을 비추사 주의 길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7FF4031-C326-C0F7-6E4C-76556445C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주님과 동행하면서 거룩한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3D7CD4A-0217-0E20-9E38-84E7F83E3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연약한 나를 도우사 하나님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794838C7-0830-74EF-F001-A9DC3A9DE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9971ED3-5D2B-BEEF-C333-3DBD8060A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비둘기같이 온유한 은혜의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F08304E-BA34-0611-E867-98DD0C6B4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진리의 빛을 비추사 주의 길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18FCD91-7D2F-1281-ADDC-72CD5BA2D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주님과 동행하면서 거룩한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B9F2E84-8722-C64D-115A-4ABA1B50B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연약한 나를 도우사 하나님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72988E03-1C69-7E5D-E145-DD1D6554F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0102D14-1F12-648F-4C13-FEED10A8F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비둘기같이 온유한 은혜의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818B839-C9B5-8C73-7698-8F2B249A5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진리의 빛을 비추사 주의 길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78CE812-035D-E939-9B73-FB327F391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주님과 동행하면서 거룩한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70568F1-D8E0-2120-583A-7EF46DA2C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연약한 나를 도우사 하나님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36941AE9-2803-B1C7-EC0E-7897B7B1BB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19B2759-53AE-4C98-7BD8-3CDA1560D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1.Come, gracious Spirit,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426D885-0D2C-8868-D69D-3136F5FA5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 light of truth to us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D239504-27AC-F1D1-047F-F0B590996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3.Lead us to holiness the road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6B6F979-3A7B-F14E-2B90-6688285FA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4.Lead us to God, our final </a:t>
            </a:r>
            <a:endParaRPr lang="ko-KR" altLang="en-US" sz="1100"/>
          </a:p>
        </p:txBody>
      </p:sp>
      <p:sp>
        <p:nvSpPr>
          <p:cNvPr id="307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BB0CE63-F7AC-BE72-6C1E-79B8474BE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비둘기같이 온유한</a:t>
            </a:r>
          </a:p>
        </p:txBody>
      </p:sp>
      <p:sp>
        <p:nvSpPr>
          <p:cNvPr id="308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E1A708A-69EF-C2DF-CFDA-9F5F4B7C8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진리의 빛을 비추사</a:t>
            </a:r>
          </a:p>
        </p:txBody>
      </p:sp>
      <p:sp>
        <p:nvSpPr>
          <p:cNvPr id="308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9CB2B3F-B05D-0FB4-2841-313C3AD30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주님과 동행하면서</a:t>
            </a:r>
          </a:p>
        </p:txBody>
      </p:sp>
      <p:sp>
        <p:nvSpPr>
          <p:cNvPr id="308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718B582-54E5-84C7-AA7B-D4601C967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연약한 나를 도우사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FC470054-AF69-7FA2-85BD-A3056FEB87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4E512D5-23CD-76F9-F712-60D8A4839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gracious Spirit, </a:t>
            </a:r>
            <a:endParaRPr lang="ko-KR" altLang="en-US" sz="1100"/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D9B13DA-6149-5A3B-BE04-85A14E387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2.The light of truth to us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D6C9495-065D-7E08-4481-437BE7AC5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3.Lead us to holiness the road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A9971F9-0E3E-9831-E41B-C98790FD6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4.Lead us to God, our final </a:t>
            </a:r>
            <a:endParaRPr lang="ko-KR" altLang="en-US" sz="1100"/>
          </a:p>
        </p:txBody>
      </p:sp>
      <p:sp>
        <p:nvSpPr>
          <p:cNvPr id="410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B64A48B-D54A-FA4E-AD71-105CC3731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비둘기같이 온유한</a:t>
            </a:r>
          </a:p>
        </p:txBody>
      </p:sp>
      <p:sp>
        <p:nvSpPr>
          <p:cNvPr id="410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F4B80CB-3E5A-604D-BDD2-1E7DEEE8B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진리의 빛을 비추사</a:t>
            </a:r>
          </a:p>
        </p:txBody>
      </p:sp>
      <p:sp>
        <p:nvSpPr>
          <p:cNvPr id="410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D810845-D173-EE8B-FA74-E01D5F373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주님과 동행하면서</a:t>
            </a:r>
          </a:p>
        </p:txBody>
      </p:sp>
      <p:sp>
        <p:nvSpPr>
          <p:cNvPr id="410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B9E6565-B5C7-D367-1C7E-F6D5C8DCD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연약한 나를 도우사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8830EA69-78A6-1B2A-F832-E98A391D76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B009CE6-EB65-65B1-FDD5-84B1210FB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gracious Spirit, </a:t>
            </a:r>
            <a:endParaRPr lang="ko-KR" altLang="en-US" sz="1100"/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625288B-A6EF-FDB2-CEB0-6E5434C38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2.The light of truth to us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90C5F47-8EC1-8461-D4B9-497B83BF2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3.Lead us to holiness the road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0696FF4-B447-FFAD-58F4-E80FED4A2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4.Lead us to God, our final </a:t>
            </a:r>
            <a:endParaRPr lang="ko-KR" altLang="en-US" sz="1100"/>
          </a:p>
        </p:txBody>
      </p:sp>
      <p:sp>
        <p:nvSpPr>
          <p:cNvPr id="512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45242E6-46CC-D1E4-9C01-FB2157496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비둘기같이 온유한</a:t>
            </a:r>
          </a:p>
        </p:txBody>
      </p:sp>
      <p:sp>
        <p:nvSpPr>
          <p:cNvPr id="512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F7BEA93-EE9B-4D9D-908C-183CB16B1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진리의 빛을 비추사</a:t>
            </a:r>
          </a:p>
        </p:txBody>
      </p:sp>
      <p:sp>
        <p:nvSpPr>
          <p:cNvPr id="512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A89ECD2-3692-AC72-8B18-E2D7EB153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주님과 동행하면서</a:t>
            </a:r>
          </a:p>
        </p:txBody>
      </p:sp>
      <p:sp>
        <p:nvSpPr>
          <p:cNvPr id="513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1808076-2014-E5CB-A381-316142244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연약한 나를 도우사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82CE44E3-6B49-42CD-7604-753F595C19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D84C127-CA94-A5EE-A04C-083FBBC8D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gracious Spirit, 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DC6EB8B-4761-CFE6-1BB8-41857833D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 light of truth to us </a:t>
            </a:r>
            <a:endParaRPr lang="ko-KR" altLang="en-US" sz="1100"/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E27E865-95A0-3FC1-CDBC-EF5C0820D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3.Lead us to holiness the road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56582FD-E126-9595-E0A4-8A9C60A68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4.Lead us to God, our final </a:t>
            </a:r>
            <a:endParaRPr lang="ko-KR" altLang="en-US" sz="1100"/>
          </a:p>
        </p:txBody>
      </p:sp>
      <p:sp>
        <p:nvSpPr>
          <p:cNvPr id="61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3371217-DA5D-24C0-BE67-005FE1EBE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비둘기같이 온유한</a:t>
            </a:r>
          </a:p>
        </p:txBody>
      </p:sp>
      <p:sp>
        <p:nvSpPr>
          <p:cNvPr id="61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446F4C5-E453-E2FB-FAC6-050360357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진리의 빛을 비추사</a:t>
            </a:r>
          </a:p>
        </p:txBody>
      </p:sp>
      <p:sp>
        <p:nvSpPr>
          <p:cNvPr id="615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4ABDD67-3E6A-8EA3-8C87-4E08EA05D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주님과 동행하면서</a:t>
            </a:r>
          </a:p>
        </p:txBody>
      </p:sp>
      <p:sp>
        <p:nvSpPr>
          <p:cNvPr id="615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6DE86DB-6B37-9506-5661-2D2951975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연약한 나를 도우사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D99ADCBC-7832-B067-C9C1-6D7F0BBC4C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B1AEC45-39AB-56F7-B650-034560605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gracious Spirit, 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0009B47-F813-90FC-58D1-8501CD839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 light of truth to us </a:t>
            </a:r>
            <a:endParaRPr lang="ko-KR" altLang="en-US" sz="1100"/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BBF382D-AC13-CD08-D668-5494B0E0A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3.Lead us to holiness the road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A1AFFB5-9601-7F81-A213-F6CB0E0F7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4.Lead us to God, our final </a:t>
            </a:r>
            <a:endParaRPr lang="ko-KR" altLang="en-US" sz="1100"/>
          </a:p>
        </p:txBody>
      </p:sp>
      <p:sp>
        <p:nvSpPr>
          <p:cNvPr id="71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BD67EF2-C881-403F-2B22-275D9D095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비둘기같이 온유한</a:t>
            </a:r>
          </a:p>
        </p:txBody>
      </p:sp>
      <p:sp>
        <p:nvSpPr>
          <p:cNvPr id="71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438C433-5F78-0F99-5B4B-DDBF945D7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진리의 빛을 비추사</a:t>
            </a:r>
          </a:p>
        </p:txBody>
      </p:sp>
      <p:sp>
        <p:nvSpPr>
          <p:cNvPr id="71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A4A8FFE-DA9E-8AB3-0C58-49D1ED66B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주님과 동행하면서</a:t>
            </a:r>
          </a:p>
        </p:txBody>
      </p:sp>
      <p:sp>
        <p:nvSpPr>
          <p:cNvPr id="71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2F9D950-8AF6-AD62-E4B2-7BD13FA04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연약한 나를 도우사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9639F547-6B4D-E469-D6C8-A04E91A701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EC3BEED-BE12-D7DA-7BC2-48D20EB56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gracious Spirit,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597C3E1-EC42-44D7-DB96-170270C11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 light of truth to us </a:t>
            </a:r>
            <a:endParaRPr lang="ko-KR" altLang="en-US" sz="1100"/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7142B7D-BBBA-34B7-B282-44939A2F3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3.Lead us to holiness the road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0C85DFF-4CA7-37DE-6E7B-24EA7070E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4.Lead us to God, our final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5730D89-8E67-02F4-4088-D5D52F392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비둘기같이 온유한</a:t>
            </a:r>
          </a:p>
        </p:txBody>
      </p:sp>
      <p:sp>
        <p:nvSpPr>
          <p:cNvPr id="82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0E7C163-7CEB-D490-29A0-2B6B47817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진리의 빛을 비추사</a:t>
            </a:r>
          </a:p>
        </p:txBody>
      </p:sp>
      <p:sp>
        <p:nvSpPr>
          <p:cNvPr id="82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2FE823D-C24D-3CF1-9E58-27DCF6296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주님과 동행하면서</a:t>
            </a:r>
          </a:p>
        </p:txBody>
      </p:sp>
      <p:sp>
        <p:nvSpPr>
          <p:cNvPr id="82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B9B821F-FDE4-ACA9-83BA-4BE471D09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연약한 나를 도우사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E09970EE-2E95-0034-5492-62D2EC8B58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8F12BB2-B18A-7C6A-F418-47928BB02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gracious Spirit,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95F0051-13EE-7448-20CC-B16C20BA7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 light of truth to us </a:t>
            </a:r>
            <a:endParaRPr lang="ko-KR" altLang="en-US" sz="1100"/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6B6FB0B-904E-D483-3758-A2D68C3DD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3.Lead us to holiness the road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1C49E8D-3D0B-B04C-95F8-27F5A459C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4.Lead us to God, our final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71D2F05-375F-7497-2CEC-811823FB2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비둘기같이 온유한</a:t>
            </a:r>
          </a:p>
        </p:txBody>
      </p:sp>
      <p:sp>
        <p:nvSpPr>
          <p:cNvPr id="92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409E150-AE4A-C81E-5486-C7C86A476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진리의 빛을 비추사</a:t>
            </a:r>
          </a:p>
        </p:txBody>
      </p:sp>
      <p:sp>
        <p:nvSpPr>
          <p:cNvPr id="92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84A64EB-0A26-407F-EAC8-3D68CCA0F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주님과 동행하면서</a:t>
            </a:r>
          </a:p>
        </p:txBody>
      </p:sp>
      <p:sp>
        <p:nvSpPr>
          <p:cNvPr id="92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3F36F6D-36F6-21A5-8552-B6E2AAF54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연약한 나를 도우사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12AE0F45-0B60-0F2F-969A-44D3C64A2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A10F28C-A616-7BA7-0A5B-DD097149F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비둘기같이 온유한 은혜의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45FEF8A-665F-2540-63B8-6EFA3122E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진리의 빛을 비추사 주의 길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E7D1859-0F25-3326-6456-6249F262E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주님과 동행하면서 거룩한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FF8227A-901A-AC4E-D0F7-D79064BAE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연약한 나를 도우사 하나님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584</Words>
  <Application>Microsoft Office PowerPoint</Application>
  <PresentationFormat>On-screen Show (4:3)</PresentationFormat>
  <Paragraphs>96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27</cp:revision>
  <dcterms:created xsi:type="dcterms:W3CDTF">2014-07-22T01:22:16Z</dcterms:created>
  <dcterms:modified xsi:type="dcterms:W3CDTF">2025-06-08T13:58:29Z</dcterms:modified>
</cp:coreProperties>
</file>