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88" r:id="rId13"/>
    <p:sldId id="289" r:id="rId14"/>
    <p:sldId id="290" r:id="rId15"/>
    <p:sldId id="267" r:id="rId16"/>
    <p:sldId id="268" r:id="rId17"/>
    <p:sldId id="269" r:id="rId18"/>
    <p:sldId id="27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256" r:id="rId30"/>
    <p:sldId id="257" r:id="rId31"/>
    <p:sldId id="258" r:id="rId32"/>
    <p:sldId id="259" r:id="rId33"/>
    <p:sldId id="260" r:id="rId34"/>
    <p:sldId id="261" r:id="rId35"/>
    <p:sldId id="272" r:id="rId36"/>
    <p:sldId id="273" r:id="rId37"/>
    <p:sldId id="262" r:id="rId38"/>
    <p:sldId id="263" r:id="rId39"/>
    <p:sldId id="274" r:id="rId40"/>
    <p:sldId id="275" r:id="rId41"/>
    <p:sldId id="264" r:id="rId42"/>
    <p:sldId id="265" r:id="rId43"/>
    <p:sldId id="276" r:id="rId44"/>
    <p:sldId id="277" r:id="rId4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91장" id="{FBF36EC9-F8BB-465E-A749-07280F0030D8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6"/>
            <p14:sldId id="288"/>
            <p14:sldId id="289"/>
            <p14:sldId id="290"/>
            <p14:sldId id="267"/>
            <p14:sldId id="268"/>
            <p14:sldId id="269"/>
            <p14:sldId id="27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새찬송가 191장" id="{C0EDC326-0477-47F4-B2F2-1867E1CF4D8A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D8DEDB-714E-A365-26C9-6DB426878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723F3-CBFF-EAFE-D9E9-4D8B5BF89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DD6133-310E-D481-C540-C82F26B93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3476-E9A7-4C64-8F41-F85AFF46ED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23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AF62A-0884-04A6-A819-2760515F9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81853A-58F9-9D1A-959D-0FECDA14D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4C2C40-00F0-DC35-91AF-D264CB181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3A25F-264E-4CB8-9F6C-BB72659D50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62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F2D4F-495B-DD62-0B7A-9D914F6D6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20CE5A-4EE0-3D8C-5F22-ADC007DE0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D93FCC-202D-72F8-3899-5F660077F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E3854-67A9-4758-A280-667638911D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874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519850-AAAF-BE99-7373-A994EEB3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1466C2-9702-2EC7-C2CD-6E8EB42D5E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30EEE-5DF8-1899-D28A-D49870C70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78605-2ACD-4C0C-AF42-8E6E3EB7198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698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B8FC1-5EF8-E308-137A-CEB26EC23A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F30D3-53BC-D52F-9DA5-1C002ECD8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147141-4DCC-5C77-F888-315468CBC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79662-DBBD-482F-A683-DC53EC16DA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187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A5D3D-770F-37E4-DFC0-83C39D262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6458A-3ED2-E517-0535-B95CFBC2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4BD43-4D99-146B-6F85-CABEF763D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99213-D334-48FE-9B69-C300014F9C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38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4397FF-62AB-E73C-8000-5F2FAB40B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0F2BD65-9FB1-13D4-0352-01B6C976B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EDC4A4-19A4-17D8-911A-75D4EA18C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6C26-6722-4159-97D1-0290A99278A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221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BD576B-2ADB-F889-834B-413F6BC8F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A3E5DF-58A7-FDC6-00D1-4A1DBCB5A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36E323-F7C5-A9DB-9013-CEAD948B1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B2FF7-0FCF-44EA-BF46-39647DFEEB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778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5B3023-89CD-D27A-C393-75F941ED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946DAC-D116-701E-4E59-3A4360D8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DC9434-9BE1-6BC8-2EFA-0496281A0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95B96-E122-40B7-ACD2-B36F018C0C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326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3A257-1C3C-F909-2FC4-BB97F8800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4AFF0-9448-FB5D-C6B7-EE2124ECC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6E6ADE-EAC3-1046-AADA-E49204032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F804D-FE13-4B4A-883B-498560A826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711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B08AA-80A0-78B5-A85F-8C19BF3B0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C33C5-B11D-1FAE-3D8E-0D17C34DF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2050-57F2-765F-B2C4-B6541776F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8ADF5-97FC-424B-9826-B4023B5309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07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66BFE1-B58E-6F72-B043-0D7ADDBF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D84C15-C7FB-7C42-D582-C9B7AD94B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302005-FD48-E691-7995-420C716609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D2C661-0278-D809-0A1F-0C5A2F8244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87D02C-7C57-C54A-4BE9-0E00568C51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96D7B64-2165-4EA2-8ED9-EA20410F45C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4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6270F72-8404-6A7E-3E7B-578FADE63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C358454-D5AB-67F4-8192-018E68D8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6BBE324-5B3C-A9BC-035B-3BC1FC54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176FBA1-084D-9CC6-AF1D-705BA8FFE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4C0EEE1-2217-F8BA-1454-7815A1A1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A1F8EC0-6A46-16B1-D982-5664C530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58314CED-F3AB-E6B1-40DD-AC6A3CA8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76CC8FE-01A8-9785-2FF7-8E0A171E0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124F117-5089-4B6C-00C7-2ECCD713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D90A83E-D2FE-9782-79A2-DB2D61066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6BF6506F-14D3-AC21-AD44-3E41A281A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442FA6D-A9CC-6868-A951-83689DF0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9B31FE-F17D-6DB3-93CB-C12548D9C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7E1FCD-4FC2-CFDB-D13E-0D39762B6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13DFF4-AE99-3F9F-A577-6C717861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8501C5-1179-1531-6082-F6581E50E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8AADDB-9817-1636-B51E-C8B35D143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ED236D-7A1C-7373-E953-E93DA994C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57F068-230B-64D5-AA14-F969B896F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F5C266-E362-8870-6DD2-328B0AB12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D407CD-9088-EF12-B015-885AF489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FFD732-2551-752E-6A96-3B46C3548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D5EA454-3661-DE2C-5541-7BEE16CB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1404A2-A0CC-F234-F410-1D556FCC6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8A39C8-C0F1-0C5F-A719-401B69D0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869F0C-3BD0-999F-2862-EF55C72F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6AD6CD-EF5D-08F9-AEBF-B832A27EC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0A0542D-DE71-62BA-CB43-76AD80532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5878D8-CD27-046A-0B64-7D1471D4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9C3B59-231D-F984-59EA-216E887F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D4CCB1-D71C-3BDB-5D42-53330423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D485526-9E53-9580-BE53-52556923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47AE87-775D-850C-9E3E-0703A55A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9E44E46-DEFC-440A-79B2-25459D5D8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64B7F1F-E3DD-9157-6A0D-11ED133A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81E7EB-60ED-7BDF-6860-D752C096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D738BA-33E9-B776-1D67-3D3B7C9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1A0CA99-F92E-A6E7-49CB-6561A83D2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16F6718-39E2-A56A-4547-4DA9642C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9F8013-34AD-3982-02C8-911A41190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6FEDCE-8403-3BB4-18C3-78C9CCB83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2EC552-F991-D167-FD29-16952BD9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5DDF0D-5964-437F-C522-D44B81AB5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699D9E9-449E-FA29-B3C4-DB923FCB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D850C347-52FB-B90D-C07C-3CF425788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04EE2F-6F60-8AE5-7AB8-23E238E6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EFB4CB-E4EA-74CD-A73E-02FB5EE4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C6529A-9956-52B2-49C3-3494C4E04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079B2E-8E11-9390-7F55-5307854B6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A0309FE-3785-15ED-086A-D05B38DC4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FA057E-B6AC-418D-D6D0-D4C841A16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9721FD-DC77-E29B-1F4F-7D624E83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3ACC86-77B0-363D-3000-718B2441F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654563-874F-D9AA-9607-BBD873F2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B47A22A-31C1-2E02-24C6-1B7689C79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8BA6411-B8EB-928A-B4D3-48BB2A441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12FF87-1764-638F-3545-2535C365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B18F93-5FCD-848B-BC63-88FA06358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93A5A0-2A9E-FB0B-D765-43475B4D4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E6D045-4463-8909-0AF9-06D49B444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7324D28-A903-6F91-C672-DF599745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54C987-15EB-D390-AEBF-99E45E9B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C24F3A-BE4A-F249-E42E-EE9C7C5C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81F7A6-7FDD-410B-EEF1-9F911F7B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6919068-5DEA-5945-4B42-E048920B1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77BA557-1C56-AE82-C7C1-180FE61A8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67820B5-C56E-7A34-1D11-C425D427E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B88CF0-CCE0-C9A1-194D-62ECBE2F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6E9F6C-CE8D-8E8A-6CAD-777213429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9202F9-BFF0-1ECD-4AF1-50906443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EA3486-379E-1A54-EB3D-FBC469558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65FF90-8CE4-7452-304E-40B34BD2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D0386C-ED0A-18FC-F229-8B749E83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15F470-0CEF-65A3-4C72-C84DDFBA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A6DB07-5FE0-3131-B187-77037DBF7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F8026A-EEC3-A0E6-3E23-F551CB82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7FFD68-FA27-C9FE-6938-93DB3376D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AFC6966A-6B5F-A4A0-35E7-509C30FB6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9089AF-AFDB-1F3B-68E6-3FAE0AEE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86CFEF-2A11-86E3-7BB6-6A48E94E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231F5E-8263-DD8F-62CF-CD70696D2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817E70-FB63-75CE-F58A-AB0FC365F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172311-4DEB-C800-DBCE-9BADE856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16DD89-8481-0A57-4033-B2723F71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14B731-1B07-E723-4736-3DBFA80C5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50271F-CF8B-473A-DEFD-5FCFD30F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028D02-BCC6-3F3E-F1D3-1553F920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05EB90-17BB-9964-A2F0-49FFC3C25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BA074D27-29EA-61EA-E85D-056011F16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A99938-D52A-F96C-71D9-026A037B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296D76-BE2A-8089-FC97-48539BF65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D29DE4B-A8B9-F7DD-8471-872C5039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6E5E0D-0CDA-A1B4-BE4B-B7F97513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0025D0-6987-D737-55A0-04F8FEEE7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76711F-EE57-9B7A-81E1-643ABD6D5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88CDBD-B3E0-6DF4-4562-DC94E47D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94689A-32A9-5DF8-9F5F-F960DE9A1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2328F8-5CCA-81DB-A476-1F8E10D47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2AA719C-B9A8-EBF8-D4E3-A53F65938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7A402EA2-C9B8-2EB1-3CBE-15A1467B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A138EB-7295-CF96-0C78-195381CD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24E22F-AD76-8102-3529-791C8998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8621C9-92F0-7D1F-43B5-B45571B69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95A79E-F9E6-3823-6F9A-69CA50D6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C1447E5-32A6-19DB-2A1C-4D07DD7C2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77C744-DD20-A93C-D5AE-1051C5FB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4512B7-2AA2-E7D4-6F05-91EA2FA4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AEE4B0-F1A8-8ECE-CD3A-C1B4E591F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3E7EA8-C66C-B358-C552-E506EFE4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CA6F1C-92A6-DD44-82F4-B8C1919E4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86A53365-31CE-D7B2-B225-98931BDA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F99B7A-BE13-F99B-1E38-DBD66DFA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1C1CF3-C1AB-4C8B-299B-8258A7D6D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7D59FF-6900-EDAD-299A-491504D7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1C0BA0-A4E7-BCC8-AFE1-467D5606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180DC0-57B9-7DC9-A434-D2E62867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7C48AB-758D-F799-4EBC-B91AE4AC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66171E-685A-CE76-3078-DEC8B2A3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F52085-A3B2-484B-30E5-5E358803B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7E77C5-283C-FAEA-5DC2-8C042216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2A6B4C-6545-3157-A114-E18D53D7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ACB3B98-F33C-D4A7-0340-88BCF7D2D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B247AE-E8BD-A88D-544F-09081BE8F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FC927B-A723-102C-944C-A1CE8A90B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80A157-A568-F24E-7B95-5996554A5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D4FE9A-AD81-73E9-F08C-6409EEEDD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9EA5DC-0ADF-5E88-748F-724A2DCD0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37FCC2-AE88-2A21-A286-45513304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8B3C58-330F-792E-ED4C-E52D8201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A9DB98-02DA-6EC1-25B9-8B10208BB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62A77A-8EF2-7696-2A3D-6CD0987F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8B256E-9ABF-F399-9223-42E41F7F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09F7A48F-6FC7-C8A2-F287-A112C0DBA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CB6B06-A843-6677-DA50-2A522B16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9732DF-2017-9EA7-9127-046F7EAD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A7F8FA-36BB-390C-52F3-B6D2EF62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51FE0B-0B49-4003-E8A8-9BE393FCB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FCE1E9F-60BC-7956-9F2E-0C85A386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80A10E-D005-91E5-B6FA-D239B34A3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87EF65-4BD0-DB03-6EC8-977B434C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21A683-59AE-6DA4-851A-813F5DDD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A827D6-5A4A-9E7F-97CD-15896B07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866686-CE37-E838-160F-5023662F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31B21F1C-1575-1958-D888-BAFED72E0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BB733A-D6B6-1EC3-474A-F4957476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450630-EBB5-0082-F5BB-9B3FFFB8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4C13B9-2E49-EFF0-D69B-D9929EB9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is with 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916802-B48A-C0D2-2EEA-5803BB32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E48575-6A89-1380-89DA-3F702EE8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012FFD-8C8D-A81D-9D5C-9FC2965E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C644A3-6F15-EFEF-119F-E06C6A41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BF83E8-AEFA-6524-4E7C-9019AEF27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59FA4A-DB72-A325-0C7F-278B77F97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FB1F0F-685F-6F1D-7FC9-F5D32C151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26D9B5DE-C3D3-83C4-1741-CF42FCEE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A49C24-6149-9699-C6D3-B9E9966B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4EEF6C-2C0E-B3B6-F5DB-37039BE9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41F58B-F728-1228-BD63-2A0987138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8738E6-311B-16C7-4C16-3F49175CB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4.There's no thirsting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D9288AC-560E-4E93-2912-9BB3579EE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70046E-F7AF-29D5-EA7E-F9999116B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AAAAEC-BEBA-9AAA-4BC1-7533282F7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8516B2-239C-06EE-C7FB-06FA1FA5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5938FB-B819-775D-D10E-AA97559F3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8DEC9F-D52C-9F82-86B8-BF25BB7D1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8AA6B767-14F7-379F-8562-55AB4E99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62ED30-3E0E-D027-4441-9E4EA8D2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CAE753-F4E7-8F0F-526D-FD6D7495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D00D9E-D74C-710E-0079-7DE5CFAC9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3BDCB2-676C-167A-85FA-EC762F41B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4.There's no thirsting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9F978B-D946-3254-3A68-C1943F56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2F0776-3A08-D5BF-7E72-806957C9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74B3E4-7CA6-4DC5-EF6D-94A03C441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BD71DB4-C367-BECE-B51D-3EA25046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1CC639-F55A-8D8A-EC65-C694F3B46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884EF0-688A-C230-A426-91EAC6BC2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9F838C21-8E16-3B9A-9FAF-EBCC1B1D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724128-57D4-0832-B604-A8E22E5E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D47C06-D60F-B022-CC67-44BDE07A2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1B7F4A-B896-9DDD-FFB9-76613C5C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69171A-527C-3B4D-103A-0AC075270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4.There's no thirsting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F05F6B-2B48-3C6E-50E6-E05A468D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706381-B06A-4F25-DEA5-2111D12E5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17A05C-BDD1-4133-B587-554D60E6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640516-270A-6B94-8C8C-181A16016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E29199-7FBD-E273-422E-0B031831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08B0D2-D767-8205-EE51-78CAE89D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DE82A2AA-3CAB-8B86-1036-A663C374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ED215C-AB60-9D74-3C3D-8094DA60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66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E00613-77E0-C185-AF25-5C08C8B1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66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7E427A-DC42-F1DE-C1D5-05D5C73F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66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EC0B83-60B9-D6BD-81AF-1BEF0C3D8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4.There's no thirsting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8C82F4-0792-1C3A-6A83-5CA770B6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2663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BD555E-267E-C7B6-4E9A-60974B77B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663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B96862-A4A1-9760-3ED3-556C87BA4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663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5C4639-6DF5-925A-3D7D-EDCD54B70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663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B86808-741F-5F5E-C53A-3634A37AC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</a:t>
            </a:r>
          </a:p>
        </p:txBody>
      </p:sp>
      <p:sp>
        <p:nvSpPr>
          <p:cNvPr id="2663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1847C9-E582-BAEA-5467-A87564B1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FA60CB3E-D46D-5E94-A32A-E6FD525F7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EED656-0531-EC4F-6F72-2FFDDD03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76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7BEC68-0FBC-3872-5527-83E4B16D0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76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B18462-DB88-CE9F-3D43-5C182AB71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76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E0E031-89C2-0C60-D429-22EAC0C3A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76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9E106C-FF64-E9AC-D7A0-A056979E0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abides, He abides,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74BFE4-8565-D751-1237-BAB86DAE9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76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6E4DAC-7E6A-DFC7-C499-EA03014B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76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953F2E-3838-0B55-0629-59C3E68C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76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52D294-49F2-E31C-0914-562F29A52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76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DC60BE-EAEE-3F68-4ADA-AF4507DE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성령이 계시네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4D6EF831-E080-17F3-2F27-32B36198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4D95E6-7083-D63B-118C-3F462066B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86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6ACF66-0E3E-D080-C07D-025B00B0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86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EFBDA4-B503-9AF7-6215-DB92CFC4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86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260D4E-486E-B31A-9C3E-EDB6E369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86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3BEFFE-B1AF-E76F-28F6-241A48AE9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abides, He abides,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A223C1-777A-FF50-3CE0-2ECF18F0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86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40B1B6-C155-63C6-9776-93F0E142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86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A6BABF-6E23-A414-5907-0B081668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86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BA3570-B92A-FD90-73B2-13FC7A27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86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16558F-DB24-B5AB-9141-23507ABD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성령이 계시네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F29266C4-E951-8D19-0016-C7642C7B7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7F7EC0-AE82-B153-60AA-CD97636F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297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CD0FBAB-035B-A128-7351-96C10510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297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8BD281-94AC-4839-0797-51A642586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297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FF4099-0A9E-C9B1-A8D3-B6220F09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297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1B9C29-8D0B-82A5-9FF8-E87F62ECE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 abides, He abides,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E4807E-0499-C3A3-7F77-6C19D731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297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362382-0F13-E749-0973-3186D96C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97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67DAFE-6851-2F39-7B4C-165BF079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297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23C2C34-DA42-9BBF-12B1-9759D850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297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9D048D-5701-5160-2820-03B9BE6FB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성령이 계시네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FF66AD3-45AD-2B97-6F30-3994747B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AF5923-8096-58A1-E96F-76F2C91DF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966DC9-9C9C-62F5-C7F2-E518AD439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804D58-B61E-6ED0-37AC-F332961D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01FD1A-71E8-C7C4-FD1F-284D2CECE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9AFB12-52DB-9CFF-4D67-075872A2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DC4F140-8438-D5B4-209A-8BF727A8E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1494D4-59B5-1291-4D3A-93975B072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852064-2C97-B919-570A-BF16B0058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D57D08-4F93-A174-CABD-4F2A27AE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623729-304A-1DB0-DAA3-843CC261B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B4A8500-A5D5-1EEB-5E4B-877E38F84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DC02D7-8267-A20A-F0E0-E151E186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31720D3-2547-4079-9BA2-CFC8EE38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711D71-7EEE-B35C-2A53-18596FE9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188F71-085D-DDA6-3032-2127D57FC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D5EDBDC-AC5E-FE01-4299-06A4DDE3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500C57A-BF73-1AF5-4B66-9B7A89D8C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D87DFF-78F6-7BCA-EFE1-705552F7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4187FA-632F-09B9-FE97-62873256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5249D2-2E80-5409-F10C-C75D54DFD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4023C5-8F5B-7428-A946-54FF1412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F5C9C8-96B0-C308-AFC1-50D7478A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932946-B55F-48C6-9180-2889A843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4F6F39-D2B3-34A5-8AB9-1037CEC35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F6B1DE-271A-B3A8-5054-FA91BC975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C3D85F-9644-1F07-A0BC-A4FEAD786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139958-245D-2760-ADF5-A0E59E316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1A9A21-DE7A-B033-EF27-CD8334347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A706D3B-ACF6-09EC-6708-AFB2666C8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009D5A-A18B-FFB7-F283-DB9EA3C1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C8CE2B-9D39-E83C-D780-6B45A2E2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BFE8FB-4CEC-A89A-54F5-A1FDFBDBA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3B7C06-673F-E4DC-4DD7-4698F2B7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05308B-1227-6D85-ED4C-9836422D2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9DC1F72-1363-C7E9-22D7-A1FEBBF70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687FDA-ED4F-9296-8A40-B1BBDEB41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2F99DC-3969-F2AE-55E3-B62F1900F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35DA93-BFE3-18D3-8F8C-5D73DFA7D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3E2A53-7FF4-DB0E-743E-C2F48F78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F0BC07-4E8E-D72C-D168-6E359E7C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6CBBDAF-BE24-91BE-59EF-8F438027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C2BD0E-07EE-E04F-0962-C56F1522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A349F7-FA64-4F25-180A-02E61E0A5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7FFBEF-B166-8013-5533-CC6C6F96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752C88-C659-BE77-460E-49F9EE48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8C6A19-4AF9-72BB-22A2-A34D4AEC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90E4C23-9152-1C97-B985-50F747AC7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08D03E-2AAB-064A-3AB3-B8B81766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23A06F-8178-9C4E-FA06-4ABEB7279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27D657-2B58-4F48-8B1E-64678863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E96F92-00E9-B4A1-3A52-B75AF0B4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30438F-37F5-CE8B-4A12-CF83E322F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2F80AC3-ACB6-AACF-7686-541866A11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C00372-0D44-40ED-AA61-068271A3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3110F8-FE57-785C-24E0-CFF42131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8AB557-BB9D-B7FF-29BC-2BF8C6084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7DE890-1AF9-7FD6-C7D5-3EBE604C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8AB0B03-BAAF-9531-5C25-CA51AF7A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6C99B8B-0731-2D7D-FF0A-EE8719F5D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31F804-C74F-4669-9760-3C39E6DCA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B67686-304D-A827-69DB-74448DC4C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7E3740-5A6D-C53A-B5AF-DF21EDBF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 모든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5E8691-75D3-F2AD-5B41-30D51630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AC7437C-DD94-F47C-4A54-EA0DCD2C8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71175CA-09F9-5A00-A284-71650FD5E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B83B02-10B6-6632-3605-67942A0AF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8F010A-C0D2-6BD0-23BC-ECB3F132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D39A15-8900-30EC-EFC3-244E79948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 모든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20BEC8-7305-90C7-2F4F-45ABFDEC0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9E1FF8-BA4A-ACBD-C62E-79C0C4EC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2973848-AE94-379F-45B0-186E29E8A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78874A-E349-FBB5-34A9-2BDDCC840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DA2318-1822-223A-3503-229587ED1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392A0D-8FCD-537C-494A-D7D96BABD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 모든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C5074B8-3400-29EC-EC44-520EBBF6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BD6100-4AE9-B63B-303F-0FA5F66E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DDB3E66-C62D-2420-652B-C6D5F7095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E9189F5-92A0-5E83-77A8-40FD4E5F8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1ABB6C-4692-A782-FACA-B20B79B5D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B91EDD-2759-1269-7A08-6840AD6D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5E2D33-272E-0AC6-EA17-2A9B139A5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DAC8BB-3426-4B0C-DC32-3F33E27E3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8A76D0-806D-E5AF-897C-0FCA28A4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D2925D-17D8-9D42-D336-64AA216CA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F37B51-3FA0-6E68-36B5-BB670E9D8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2EE21F-27F2-6514-5E74-5E6BCAF8A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5420B3-8D9F-7AB2-08DD-E2EA3778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5FDB82F-8BEB-E2FE-4F1B-1BE7F9F3C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31FB0B-38FC-1FE6-BC32-BCEADD8E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CFC576-B1E9-6D7A-1C1A-12B41FCF0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20F88B-03DC-39FD-2D9C-BAB6BBB29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나와 동행하시고 모든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FA10DD-0871-205D-1C10-5E0D5C09C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D30845-3B49-571A-75FE-19E4D4FDA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8706D71-E35A-DD9B-F3BC-887808C4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8564F7-FB3C-2072-592E-2C756BE0C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81350E-D3B7-D47C-2ACB-C0ADE8A2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6DE5EB-93B5-7F01-E231-A70FACCD1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BC4000-4B6A-52D6-515F-CA3B6EE2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 나의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4E6224-E47A-2B47-38E3-6B5E60AD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DF8EF78-7AC3-09E0-735B-2CE103E95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D95460-06E5-EC16-76B6-DBD214EE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871A34-F983-B7DA-26DF-8E57FE2B0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E92AF4-D487-31BE-B922-E82F6332A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764135-5D55-183E-6184-D0AD84D5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세상 모든 욕망과 나의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4B0E29-CD0C-0D19-B6F4-9D0AF193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A6CD292-AE21-DE92-F465-0395422FA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C4BB64-D676-4ADC-85CC-266BF61F2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68D42F-ADAE-B0AE-18F4-80B5CFDA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3E4D16-3DE1-AD3F-91A4-C35BB3F00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0A6142-2FF8-CF85-DAEA-B5C4E017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648507-B15D-BCF0-6447-8F2C11EF5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성령이 계시네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D2E1A70E-A84D-54DC-00BD-2C939FFA2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28816E-2B24-5C95-9C06-749FA012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C313AB-A4B8-0703-DBAB-565D8F497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239BAF-A10C-4CF0-FE36-048B70ACC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나와 동행하시고 모든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ADFB27-0EDC-0FB7-89DA-44C4EF887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세상 모든 욕망과 나의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7B5068-6D85-B549-208D-39E623A7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성령이 계시네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88BCD14-40DC-B1B3-16A5-212140DE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3A0D49-7DC7-2A47-2BC0-36C5898B1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F433A0-9A85-0092-C41B-613F5C0E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15F1BE-8646-6F8D-4D33-D31465C71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0EE208-DF83-B9CC-DD2E-3F8D43EF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9180F91-4D5A-B089-3212-D8D1E0428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10A7B2-6E46-CE03-A5D5-04D6C43D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D639F4-BEDF-C7C7-14B9-548E3E08C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04EF3D-443D-33A3-0FD4-541A2ACE2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C8EC65-AFB8-25FE-C7BF-176A7252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DB2F1FE-42B7-9D13-B34D-FD756FAAE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0917AC7-2961-F8BE-3350-CFEBB35A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B41E302-68FC-B391-F533-8FFA718BC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F0B969-819D-BB17-0E3D-DDE4607C1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B444D4-338B-B7FF-267D-7C16207BD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4088FC-8143-B80C-1FAC-1CB5A7C0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748247-77BF-FCDA-780A-930D7772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CDE845-3D93-147E-6247-D232B167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2E1642-8413-8CD3-F2A1-7319D3B9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1C5601-B16A-B74B-B8E6-D89DBC1B2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53328B-7B6F-E569-85CC-3C10EF0F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1FCB62-23A2-EE23-BD12-1C5161768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0DC04ED-D9D3-BF93-6CB9-71DABC24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2BCFE3-02E5-A070-DCB5-1A1019B1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1.I'm rejoicing night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1B1EB4-1E89-4B7B-18C4-44EEFA25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2.Once my heart was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D329EB-AB44-F90D-CCFB-7B389E470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8D5358-89E9-5296-918F-F76DE33A9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D070F2-99A1-D55C-D2B7-C2A1DA4B9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1ADF24-42F0-B13F-1223-6604F726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내가 매일 기쁘게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D6F32A-201E-FD4C-0D74-83930D9F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전에 죄에 빠져서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B4985A-6E05-EDBF-2427-F6BC0BDB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B3AF32-77E9-A60D-EBF5-DCB3A751F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CDF9DF-DCB1-A99F-9272-0FD37F58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EE63965-9F06-F791-6829-8A50C42D5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08584A-459B-BA56-AAA2-A35FC551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14AA7C-F719-CD5D-3B73-10574A48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B90E06-5578-5208-CF3D-A254AD47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0D7C0F-97F0-ED49-4F37-48A98D18C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D4916D-8F2E-8653-4FB5-6AB9E0BAB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68EE58-C0CE-1C4E-5E0E-226F9872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81E1EC-C017-1EFE-574D-53B6616BE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9F3CD4-92C2-1EF1-2E1B-E069ECDC6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42E265-964E-50F3-B587-F6F0B3302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E2729CE-658C-D090-C6D4-76604C080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01798B3-513A-DF26-DF2B-34653B6C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FDB9DE-C1F5-AA13-9CB6-EFD14EA2C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1.I'm rejoicing night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3A4F74-1D9F-D37A-E99E-2FFFA051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2.Once my heart was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BA3FB23-277B-F44B-818B-2E1271E0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is with me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434099-63B6-9470-F6EE-AE6163FDB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4.There's no thirsting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8011DD-BECE-542C-3FB8-C6C27E564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 abides, He abides,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DBCE62-AD68-1CDB-146F-ECEF9602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내가 매일 기쁘게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B0760F-609D-6BAE-9943-EAD8B3B1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전에 죄에 빠져서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B69E96-3387-14B9-12FD-13C20EE8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나와 동행하시고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6059B8-8ED3-470F-FBC5-B98DEE37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세상 모든 욕망과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D6512C-4E12-5AC0-C2F0-A03BA696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성령이 계시네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1884</Words>
  <Application>Microsoft Office PowerPoint</Application>
  <PresentationFormat>On-screen Show (4:3)</PresentationFormat>
  <Paragraphs>360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2024-01-14T15:34:12Z</dcterms:modified>
</cp:coreProperties>
</file>