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6" r:id="rId12"/>
    <p:sldId id="257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08장" id="{3246F7BA-AD37-4279-BEF1-3D5341D6B7CB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새찬송가 208장" id="{72D46773-A95B-4348-A32C-8F95DC256CE5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925D5-AE43-4B13-9D8A-59B3F63BA95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062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F4276-D410-40DF-B0C8-71CBB6433E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698ED-696C-4E4B-BFC6-82F0A50859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81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C792E-C61A-48F3-BF82-085952563A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453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8C9D5-A9EC-44E5-B650-14FACA523C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51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DD1F8-C81A-46CE-A948-2EDF1A47D79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776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289F8-352E-4085-B901-4180F945441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576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5632D-F36E-45CF-BFA1-F95A1AC4266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888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22CA1-CE7A-40A3-9A72-9BFA5DF92EF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38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DB5CF-90A0-4D10-A2BE-D4ED81C89D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11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4B7A5-7B78-4AE7-A574-672DA3BD77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740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3659AE8-356F-4371-B566-E21DD4FDE6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>
                <a:solidFill>
                  <a:srgbClr val="FF0000"/>
                </a:solidFill>
              </a:rPr>
              <a:t>1.I love Thy Kingdom,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</a:t>
            </a:r>
          </a:p>
        </p:txBody>
      </p:sp>
      <p:sp>
        <p:nvSpPr>
          <p:cNvPr id="205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205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205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205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41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5.Sure as Thy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1127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1127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1127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1127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327407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 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 천성과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 눈물과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 교회의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5.</a:t>
            </a:r>
            <a:r>
              <a:rPr lang="ko-KR" altLang="en-US" sz="1100"/>
              <a:t>하늘의 영광과 베푸신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주의 나라와 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주의 교회는 천성과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교회 위하여 눈물과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성도의 교제와 교회의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 베푸신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>
                <a:solidFill>
                  <a:srgbClr val="FF0000"/>
                </a:solidFill>
              </a:rPr>
              <a:t>1.I love Thy Kingdom,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주의 나라와</a:t>
            </a:r>
          </a:p>
        </p:txBody>
      </p:sp>
      <p:sp>
        <p:nvSpPr>
          <p:cNvPr id="308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308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308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308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36461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Thy Church,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410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</a:t>
            </a:r>
          </a:p>
        </p:txBody>
      </p:sp>
      <p:sp>
        <p:nvSpPr>
          <p:cNvPr id="410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410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410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85352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love Thy Church, 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512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주의 교회는</a:t>
            </a:r>
          </a:p>
        </p:txBody>
      </p:sp>
      <p:sp>
        <p:nvSpPr>
          <p:cNvPr id="513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513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513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200997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her my tears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615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615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</a:t>
            </a:r>
          </a:p>
        </p:txBody>
      </p:sp>
      <p:sp>
        <p:nvSpPr>
          <p:cNvPr id="615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6156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14755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3.For her my tears shall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717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717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교회 위하여</a:t>
            </a:r>
          </a:p>
        </p:txBody>
      </p:sp>
      <p:sp>
        <p:nvSpPr>
          <p:cNvPr id="7179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7180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374231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4.Beyond my highest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820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820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8203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</a:t>
            </a:r>
          </a:p>
        </p:txBody>
      </p:sp>
      <p:sp>
        <p:nvSpPr>
          <p:cNvPr id="8204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426129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4.Beyond my highest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5.Sure as Thy truth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922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922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9227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성도의 교제와</a:t>
            </a:r>
          </a:p>
        </p:txBody>
      </p:sp>
      <p:sp>
        <p:nvSpPr>
          <p:cNvPr id="9228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5.</a:t>
            </a:r>
            <a:r>
              <a:rPr lang="ko-KR" altLang="en-US" sz="1100"/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52080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nn-NO" altLang="ko-KR" sz="1100"/>
              <a:t>1.I love Thy Kingdom,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love Thy Church, O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3.For her my tears shall 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4.Beyond my highest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5.Sure as Thy truth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 주의 나라와</a:t>
            </a:r>
          </a:p>
        </p:txBody>
      </p:sp>
      <p:sp>
        <p:nvSpPr>
          <p:cNvPr id="1024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주의 교회는</a:t>
            </a:r>
          </a:p>
        </p:txBody>
      </p:sp>
      <p:sp>
        <p:nvSpPr>
          <p:cNvPr id="1025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교회 위하여</a:t>
            </a:r>
          </a:p>
        </p:txBody>
      </p:sp>
      <p:sp>
        <p:nvSpPr>
          <p:cNvPr id="1025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성도의 교제와</a:t>
            </a:r>
          </a:p>
        </p:txBody>
      </p:sp>
      <p:sp>
        <p:nvSpPr>
          <p:cNvPr id="10252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5.</a:t>
            </a:r>
            <a:r>
              <a:rPr lang="ko-KR" altLang="en-US" sz="1100">
                <a:solidFill>
                  <a:srgbClr val="FF0000"/>
                </a:solidFill>
              </a:rPr>
              <a:t>하늘의 영광과</a:t>
            </a:r>
          </a:p>
        </p:txBody>
      </p:sp>
    </p:spTree>
    <p:extLst>
      <p:ext uri="{BB962C8B-B14F-4D97-AF65-F5344CB8AC3E}">
        <p14:creationId xmlns:p14="http://schemas.microsoft.com/office/powerpoint/2010/main" val="1324481978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700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굴림</vt:lpstr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2024-10-06T13:42:55Z</dcterms:modified>
</cp:coreProperties>
</file>