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3" d="100"/>
          <a:sy n="93" d="100"/>
        </p:scale>
        <p:origin x="2046" y="84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46F2A0B-6DF7-DB48-476E-6685C850AA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C1AEBD-0529-A64D-36A3-6A538564EE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1A097CF-556B-F87E-782D-97D0578A4E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2AB656-82AF-40F1-B4C7-A1F8FDED2C2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88788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86BF134-322D-89A6-5185-4EEB3D84D8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3D7247-07BC-F6D5-D19C-120DC429BC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8D06437-33CF-D29F-CCF6-363829D4C9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3A0868-D47F-4700-8289-7A563A6E2A3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46213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CDDCB46-9E6C-15AA-73A4-004CD1AE01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21B85EC-767C-29D2-96F1-B24E9B5E83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7AB2A64-B57C-AC09-D325-A5DD7809D6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A5964F-7CFD-4ABD-B3AB-23722C22A82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23374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A3D8A54-160E-D47B-6CAA-168C2847E6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B23DE0-408C-0CE2-4B6F-18317415BB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056728B-4EAB-2018-C764-AD797FB551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799082-095C-4730-80B6-F9AB9179E46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60723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4A5382-AB97-123C-7796-C3D6900FA1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6ADCA69-F04D-A66B-E45E-DEEF7D9F6E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7102F43-011C-6F03-FB74-EF9EC682C9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F9DA8A-5A6E-4838-93B8-7CABC1600FA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90863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F7C833-B256-AFDB-3EE0-CEF1C52CC5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235CA9-AEE5-D1A1-FA74-649544BB0F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384270-5B5B-23D8-83DD-E37E7FD57E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DAD3F9-8DA8-4C3E-989E-5E889666569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09869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4763410-5393-BBBF-698B-D9D04B21CD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5B9928B-D069-4D38-78C3-32FAB82BAB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02AE69E-B3C8-C407-6F57-FA9368B771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92108B-FD4A-4581-B6CC-264CD60837D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94394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0C52BF4-A9ED-1634-686D-8A3D502783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F47934A-67DC-A331-FDF0-D5429A8ABC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250DDB9-EFD0-B670-222B-06BEB952BF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CD9A23-5896-4D3D-9CDF-65AFAA0B1D0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24454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5B99A24-0EFB-0FC9-2A89-EBE0D00242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41E9DF9-BAC5-99E6-9705-2F6A48F1F8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C6B16AF-E269-9B69-DF0A-A08E0F73E4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0DD887-8A08-4216-9FC5-9B40A1F95E2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96975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109693-9330-D7C7-5734-76AB05144F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F3E4C1-2DFA-A76E-C981-EFDBE0C20B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1431E2-DC91-9106-2B31-D008B75F24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C267A6-C82A-48FF-AA48-F0EEE7D98F6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69709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A346B4-E1E1-CE77-07BF-23508F9B55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530F80-DF18-725F-1FD5-186AB999EC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4879BB-CD1F-AB9A-534E-53CCFD009C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6A71A8-1EB2-45BF-9023-4DB36D6C742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7884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28C31E7-5826-30CD-8A2E-DBCFAAFEA7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F3898DF-CB67-5E9E-55FB-2BCA24470D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A137C27-EEF2-BAC7-625C-BBA672FD868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E382004-846E-F7DE-ABCF-FBCC65D25C0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B94C0BC-7F9D-B7F7-FF1E-0FFEF2C6778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E265145D-1292-41C3-9D79-03F70FEE9581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4" Type="http://schemas.openxmlformats.org/officeDocument/2006/relationships/slide" Target="slide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63589DFC-52C5-46D6-506D-17A971842F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4EE6C49-C023-BAA5-A8F3-8A8E098F6F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성자의 귀한 몸 날 위하여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ADAB9C0-36C3-DCDC-188F-56A19BE04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지금도 날 위해 간구하심 이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8925F0C-42DC-5A70-2669-4A7DF876F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주님의 십자가 나도 지고</a:t>
            </a:r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2F714A7-8E64-1A15-D4A9-BB84DF33ED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만 가지 은혜를 받았으니 내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41A4544B-3F9E-3897-0B17-4CE03DEC73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09EE10C-EFAB-119E-F07D-048A76805D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1.Savior! Thy dying love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BF89130-5076-FD3B-A0E8-E40DDDCF06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2.At the blest mercyseat,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676DF6E-E00B-8588-9861-F6E94B4CE9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3.Give me a faithful heart,</a:t>
            </a:r>
            <a:endParaRPr lang="ko-KR" altLang="en-US" sz="1100"/>
          </a:p>
        </p:txBody>
      </p:sp>
      <p:sp>
        <p:nvSpPr>
          <p:cNvPr id="307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0AC80F2-24AD-69B5-CE91-78F6C267F0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4.All that I am and have,</a:t>
            </a:r>
            <a:endParaRPr lang="ko-KR" altLang="en-US" sz="1100"/>
          </a:p>
        </p:txBody>
      </p:sp>
      <p:sp>
        <p:nvSpPr>
          <p:cNvPr id="307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F6A69A5-9CD2-B382-0EE8-92313E97D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성자의 귀한 몸 날 위하여</a:t>
            </a:r>
          </a:p>
        </p:txBody>
      </p:sp>
      <p:sp>
        <p:nvSpPr>
          <p:cNvPr id="308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EB76F9A-C56F-6852-16B5-54D4D7F04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지금도 날 위해 간구하심</a:t>
            </a:r>
          </a:p>
        </p:txBody>
      </p:sp>
      <p:sp>
        <p:nvSpPr>
          <p:cNvPr id="308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A839C7C-3E24-6986-7683-9D72A212F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주님의 십자가 나도 지고</a:t>
            </a:r>
          </a:p>
        </p:txBody>
      </p:sp>
      <p:sp>
        <p:nvSpPr>
          <p:cNvPr id="308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72E2AE2-EBA5-2F33-4150-900BE6BB5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만가지 은혜를 받았으니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E3CBFFCA-5C99-5A92-3571-FD809FBCEB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B5FB2BB-3BB4-9B58-C3E9-6FDF5C445E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1.Savior! Thy dying love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4B2F9DF-0439-1673-E622-57BEE6815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2.At the blest mercyseat,</a:t>
            </a:r>
            <a:endParaRPr lang="ko-KR" altLang="en-US" sz="1100"/>
          </a:p>
        </p:txBody>
      </p:sp>
      <p:sp>
        <p:nvSpPr>
          <p:cNvPr id="41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BAB8BE6-1E17-E16B-51FF-8384172B2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3.Give me a faithful heart,</a:t>
            </a:r>
            <a:endParaRPr lang="ko-KR" altLang="en-US" sz="1100"/>
          </a:p>
        </p:txBody>
      </p:sp>
      <p:sp>
        <p:nvSpPr>
          <p:cNvPr id="410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AA1F8D1-F59B-4DC6-25EB-F5B7517C14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4.All that I am and have,</a:t>
            </a:r>
            <a:endParaRPr lang="ko-KR" altLang="en-US" sz="1100"/>
          </a:p>
        </p:txBody>
      </p:sp>
      <p:sp>
        <p:nvSpPr>
          <p:cNvPr id="410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F5BE48E-9B12-C853-CB48-B7DEF4DBD3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성자의 귀한 몸 날 위하여</a:t>
            </a:r>
          </a:p>
        </p:txBody>
      </p:sp>
      <p:sp>
        <p:nvSpPr>
          <p:cNvPr id="410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98C5B30-1E47-F983-D647-44B2087B78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지금도 날 위해 간구하심</a:t>
            </a:r>
          </a:p>
        </p:txBody>
      </p:sp>
      <p:sp>
        <p:nvSpPr>
          <p:cNvPr id="410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D9036E7-E329-A7E4-7FAB-EE1ED3F86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주님의 십자가 나도 지고</a:t>
            </a:r>
          </a:p>
        </p:txBody>
      </p:sp>
      <p:sp>
        <p:nvSpPr>
          <p:cNvPr id="410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96292E8-E491-3F9D-D195-F00984484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만가지 은혜를 받았으니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1606698E-953A-A10D-C1AD-3C24CD8D51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1FB78A7-D84F-94EC-4B30-30B4A96D4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1.Savior! Thy dying love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A0FBAF1-80A4-594A-95C2-67A2B295CF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2.At the blest mercyseat,</a:t>
            </a:r>
            <a:endParaRPr lang="ko-KR" altLang="en-US" sz="1100"/>
          </a:p>
        </p:txBody>
      </p:sp>
      <p:sp>
        <p:nvSpPr>
          <p:cNvPr id="51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277EB12-00C3-97CE-D5A4-51BB9E9906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3.Give me a faithful heart,</a:t>
            </a:r>
            <a:endParaRPr lang="ko-KR" altLang="en-US" sz="1100"/>
          </a:p>
        </p:txBody>
      </p:sp>
      <p:sp>
        <p:nvSpPr>
          <p:cNvPr id="512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423CD0B-F208-BAD1-F615-7F4FF46C47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4.All that I am and have,</a:t>
            </a:r>
            <a:endParaRPr lang="ko-KR" altLang="en-US" sz="1100"/>
          </a:p>
        </p:txBody>
      </p:sp>
      <p:sp>
        <p:nvSpPr>
          <p:cNvPr id="512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0544E38-CC90-0386-09F9-8D1D2ACEE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성자의 귀한 몸 날 위하여</a:t>
            </a:r>
          </a:p>
        </p:txBody>
      </p:sp>
      <p:sp>
        <p:nvSpPr>
          <p:cNvPr id="512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8CB7B66-50DF-F9E7-0245-20B492CCAF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지금도 날 위해 간구하심</a:t>
            </a:r>
          </a:p>
        </p:txBody>
      </p:sp>
      <p:sp>
        <p:nvSpPr>
          <p:cNvPr id="512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E317DE2-6D9B-7734-3A40-D89789C40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주님의 십자가 나도 지고</a:t>
            </a:r>
          </a:p>
        </p:txBody>
      </p:sp>
      <p:sp>
        <p:nvSpPr>
          <p:cNvPr id="513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EF715E4-5547-5463-96FB-A9F086B97A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만가지 은혜를 받았으니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2395667E-E402-FF7B-4A07-46A5052580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6B85490-AC69-1E58-0A8E-D0076E695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1.Savior! Thy dying love</a:t>
            </a:r>
            <a:endParaRPr lang="ko-KR" altLang="en-US" sz="1100"/>
          </a:p>
        </p:txBody>
      </p:sp>
      <p:sp>
        <p:nvSpPr>
          <p:cNvPr id="61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B9F62B9-A8DB-9150-8896-1BE93C461C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2.At the blest mercyseat,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A0C0230-1743-DC7C-CC87-201E0FE586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3.Give me a faithful heart,</a:t>
            </a:r>
            <a:endParaRPr lang="ko-KR" altLang="en-US" sz="1100"/>
          </a:p>
        </p:txBody>
      </p:sp>
      <p:sp>
        <p:nvSpPr>
          <p:cNvPr id="615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F713DD0-BE3F-3502-06E8-7BAC7333B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4.All that I am and have,</a:t>
            </a:r>
            <a:endParaRPr lang="ko-KR" altLang="en-US" sz="1100"/>
          </a:p>
        </p:txBody>
      </p:sp>
      <p:sp>
        <p:nvSpPr>
          <p:cNvPr id="615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531904A-6473-811C-1954-51C000D90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성자의 귀한 몸 날 위하여</a:t>
            </a:r>
          </a:p>
        </p:txBody>
      </p:sp>
      <p:sp>
        <p:nvSpPr>
          <p:cNvPr id="615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82DE546-FFBA-B4A0-C1B3-12C36FEADE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지금도 날 위해 간구하심</a:t>
            </a:r>
          </a:p>
        </p:txBody>
      </p:sp>
      <p:sp>
        <p:nvSpPr>
          <p:cNvPr id="615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E21EF1E-EED1-D354-7706-14AAE8493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주님의 십자가 나도 지고</a:t>
            </a:r>
          </a:p>
        </p:txBody>
      </p:sp>
      <p:sp>
        <p:nvSpPr>
          <p:cNvPr id="615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1B797EB-561F-8F6E-3F67-B00174D17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만가지 은혜를 받았으니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97E6A0D7-C355-6401-955C-69E6A6F336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C24E665-19E6-7102-A82C-F97A3C24D7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1.Savior! Thy dying love</a:t>
            </a:r>
            <a:endParaRPr lang="ko-KR" altLang="en-US" sz="1100"/>
          </a:p>
        </p:txBody>
      </p:sp>
      <p:sp>
        <p:nvSpPr>
          <p:cNvPr id="71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BD6BDB5-CCE2-E554-E397-742F33AF89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2.At the blest mercyseat,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30D8E9F-31B4-9715-69F4-73C53DE82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3.Give me a faithful heart,</a:t>
            </a:r>
            <a:endParaRPr lang="ko-KR" altLang="en-US" sz="1100"/>
          </a:p>
        </p:txBody>
      </p:sp>
      <p:sp>
        <p:nvSpPr>
          <p:cNvPr id="717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06ADAF2-7531-22FE-06C1-67AA81544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4.All that I am and have,</a:t>
            </a:r>
            <a:endParaRPr lang="ko-KR" altLang="en-US" sz="1100"/>
          </a:p>
        </p:txBody>
      </p:sp>
      <p:sp>
        <p:nvSpPr>
          <p:cNvPr id="71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51A8ABC-96AD-9C0E-F392-A6DD90889C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성자의 귀한 몸 날 위하여</a:t>
            </a:r>
          </a:p>
        </p:txBody>
      </p:sp>
      <p:sp>
        <p:nvSpPr>
          <p:cNvPr id="71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D1FBB77-DF31-4F5A-3B1A-33A6E2D44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지금도 날 위해 간구하심</a:t>
            </a:r>
          </a:p>
        </p:txBody>
      </p:sp>
      <p:sp>
        <p:nvSpPr>
          <p:cNvPr id="71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FE8999D-215F-DC38-BFEA-897045710F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주님의 십자가 나도 지고</a:t>
            </a:r>
          </a:p>
        </p:txBody>
      </p:sp>
      <p:sp>
        <p:nvSpPr>
          <p:cNvPr id="717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2DBFDB1-49F6-10DF-6D98-11E88C4B1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만가지 은혜를 받았으니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3FDFA0D9-40A1-95FD-2E16-18EDE09A5C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9003D2B-3DE9-27AC-7887-A0D33EAA6F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1.Savior! Thy dying love</a:t>
            </a:r>
            <a:endParaRPr lang="ko-KR" altLang="en-US" sz="1100"/>
          </a:p>
        </p:txBody>
      </p:sp>
      <p:sp>
        <p:nvSpPr>
          <p:cNvPr id="81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7F14A1C-53FE-886C-56F9-6D82AB69E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2.At the blest mercyseat,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680CD1E-37F7-9EA4-0AB9-E77E5F7A3E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3.Give me a faithful heart,</a:t>
            </a:r>
            <a:endParaRPr lang="ko-KR" altLang="en-US" sz="1100"/>
          </a:p>
        </p:txBody>
      </p:sp>
      <p:sp>
        <p:nvSpPr>
          <p:cNvPr id="819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890DB76-253C-A566-5E84-D9171B11B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4.All that I am and have,</a:t>
            </a:r>
            <a:endParaRPr lang="ko-KR" altLang="en-US" sz="1100"/>
          </a:p>
        </p:txBody>
      </p:sp>
      <p:sp>
        <p:nvSpPr>
          <p:cNvPr id="81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7C3F493-95C6-B49F-0954-1575171B88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성자의 귀한 몸 날 위하여</a:t>
            </a:r>
          </a:p>
        </p:txBody>
      </p:sp>
      <p:sp>
        <p:nvSpPr>
          <p:cNvPr id="82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4164D71-4949-F459-1563-A5550AD514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지금도 날 위해 간구하심</a:t>
            </a:r>
          </a:p>
        </p:txBody>
      </p:sp>
      <p:sp>
        <p:nvSpPr>
          <p:cNvPr id="82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85C9590-92D0-A852-7A0B-C86F9E973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주님의 십자가 나도 지고</a:t>
            </a:r>
          </a:p>
        </p:txBody>
      </p:sp>
      <p:sp>
        <p:nvSpPr>
          <p:cNvPr id="820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5DF3488-EA45-F087-3F85-123784D5AF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만가지 은혜를 받았으니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9CBC19E1-A2E7-2968-74CC-4D7C4C782F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FAE4B53-709C-FF63-8191-23050F87F8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1.Savior! Thy dying love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30DA59A-DBDB-8CFB-E009-1BED975A81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2.At the blest mercyseat,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64664EA-3AC0-196B-0B62-D8B77FE8C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3.Give me a faithful heart,</a:t>
            </a:r>
            <a:endParaRPr lang="ko-KR" altLang="en-US" sz="1100"/>
          </a:p>
        </p:txBody>
      </p:sp>
      <p:sp>
        <p:nvSpPr>
          <p:cNvPr id="922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3C5F0AD-27AA-24B3-9994-C9A434278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4.All that I am and have,</a:t>
            </a:r>
            <a:endParaRPr lang="ko-KR" altLang="en-US" sz="1100"/>
          </a:p>
        </p:txBody>
      </p:sp>
      <p:sp>
        <p:nvSpPr>
          <p:cNvPr id="92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83BA5EC-4198-227E-29A1-C78FCA6E4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성자의 귀한 몸 날 위하여</a:t>
            </a:r>
          </a:p>
        </p:txBody>
      </p:sp>
      <p:sp>
        <p:nvSpPr>
          <p:cNvPr id="92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9A0C2A7-C17C-D84A-C773-2D93B1D1B4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지금도 날 위해 간구하심</a:t>
            </a:r>
          </a:p>
        </p:txBody>
      </p:sp>
      <p:sp>
        <p:nvSpPr>
          <p:cNvPr id="92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6A9C18B-95C2-2095-B7EF-51FF1B171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주님의 십자가 나도 지고</a:t>
            </a:r>
          </a:p>
        </p:txBody>
      </p:sp>
      <p:sp>
        <p:nvSpPr>
          <p:cNvPr id="922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E4D5FF0-5E06-9FDA-2140-951B157CA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만가지 은혜를 받았으니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2707EA2C-773A-D287-CF38-59D0A7780B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C367690-3538-DA1A-DAF4-7C84B1D98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1.Savior! Thy dying love</a:t>
            </a:r>
            <a:endParaRPr lang="ko-KR" altLang="en-US" sz="1100"/>
          </a:p>
        </p:txBody>
      </p:sp>
      <p:sp>
        <p:nvSpPr>
          <p:cNvPr id="1024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E953945-9B0B-4298-5ED5-DDB9C624B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2.At the blest mercyseat,</a:t>
            </a:r>
            <a:endParaRPr lang="ko-KR" altLang="en-US" sz="1100"/>
          </a:p>
        </p:txBody>
      </p:sp>
      <p:sp>
        <p:nvSpPr>
          <p:cNvPr id="1024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F21DD1E-363B-4439-7D97-DCB9CC494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3.Give me a faithful heart,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84D9B99-52DA-44D1-FE55-C696DAF43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4.All that I am and have,</a:t>
            </a:r>
            <a:endParaRPr lang="ko-KR" altLang="en-US" sz="1100"/>
          </a:p>
        </p:txBody>
      </p:sp>
      <p:sp>
        <p:nvSpPr>
          <p:cNvPr id="102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1A430AE-8070-0704-B17C-D2B8E74C4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성자의 귀한 몸 날 위하여</a:t>
            </a:r>
          </a:p>
        </p:txBody>
      </p:sp>
      <p:sp>
        <p:nvSpPr>
          <p:cNvPr id="102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FED9FF8-C311-85B6-952A-60553F0892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지금도 날 위해 간구하심</a:t>
            </a:r>
          </a:p>
        </p:txBody>
      </p:sp>
      <p:sp>
        <p:nvSpPr>
          <p:cNvPr id="102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203050A-A3C2-F195-B086-B14C6F9972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주님의 십자가 나도 지고</a:t>
            </a:r>
          </a:p>
        </p:txBody>
      </p:sp>
      <p:sp>
        <p:nvSpPr>
          <p:cNvPr id="1025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63BF7FE-D1A5-068D-2463-6B7524FC1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만가지 은혜를 받았으니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0E4ACDAA-0170-8F2B-A4E2-BB7673D49E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B0B2618-63D7-61BC-0504-9F04DF75C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1.Savior! Thy dying love</a:t>
            </a:r>
            <a:endParaRPr lang="ko-KR" altLang="en-US" sz="1100"/>
          </a:p>
        </p:txBody>
      </p:sp>
      <p:sp>
        <p:nvSpPr>
          <p:cNvPr id="1126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A809054-50EC-89CD-E726-397F1754B2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2.At the blest mercyseat,</a:t>
            </a:r>
            <a:endParaRPr lang="ko-KR" altLang="en-US" sz="1100"/>
          </a:p>
        </p:txBody>
      </p:sp>
      <p:sp>
        <p:nvSpPr>
          <p:cNvPr id="1126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CE4E0AD-2D75-B041-68C1-4B8DEF683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3.Give me a faithful heart,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4F5DDAB-DEF3-F1B9-6577-A34F4E148D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4.All that I am and have,</a:t>
            </a:r>
            <a:endParaRPr lang="ko-KR" altLang="en-US" sz="1100"/>
          </a:p>
        </p:txBody>
      </p:sp>
      <p:sp>
        <p:nvSpPr>
          <p:cNvPr id="112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EA41591-391D-450D-DC9A-388D84E2B7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성자의 귀한 몸 날 위하여</a:t>
            </a:r>
          </a:p>
        </p:txBody>
      </p:sp>
      <p:sp>
        <p:nvSpPr>
          <p:cNvPr id="112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FB12E49-6BC2-AA73-ABD2-F620878C5C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지금도 날 위해 간구하심</a:t>
            </a:r>
          </a:p>
        </p:txBody>
      </p:sp>
      <p:sp>
        <p:nvSpPr>
          <p:cNvPr id="112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E5D9791-FB7E-0E7A-C626-29FA4E356C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주님의 십자가 나도 지고</a:t>
            </a:r>
          </a:p>
        </p:txBody>
      </p:sp>
      <p:sp>
        <p:nvSpPr>
          <p:cNvPr id="1127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63CEBE5-FDC3-9AE5-9A82-01A23EE675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만가지 은혜를 받았으니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9ABFE1C4-20CD-00B8-4AB7-5CB08D51EF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83017EC-3F2D-F169-29EC-2957F62B9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1.Savior! Thy dying love</a:t>
            </a:r>
            <a:endParaRPr lang="ko-KR" altLang="en-US" sz="1100"/>
          </a:p>
        </p:txBody>
      </p:sp>
      <p:sp>
        <p:nvSpPr>
          <p:cNvPr id="1229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913966E-EB5B-67A6-B397-5C4B5F531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2.At the blest mercyseat,</a:t>
            </a:r>
            <a:endParaRPr lang="ko-KR" altLang="en-US" sz="1100"/>
          </a:p>
        </p:txBody>
      </p:sp>
      <p:sp>
        <p:nvSpPr>
          <p:cNvPr id="1229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3F28444-FE89-541A-5C0B-22FE9F1F3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3.Give me a faithful heart,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974A74E-F21A-7CF0-5F26-67D38B0CD4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4.All that I am and have,</a:t>
            </a:r>
            <a:endParaRPr lang="ko-KR" altLang="en-US" sz="1100"/>
          </a:p>
        </p:txBody>
      </p:sp>
      <p:sp>
        <p:nvSpPr>
          <p:cNvPr id="122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F2A1A67-92CE-2AF3-CD4A-88160A22F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성자의 귀한 몸 날 위하여</a:t>
            </a:r>
          </a:p>
        </p:txBody>
      </p:sp>
      <p:sp>
        <p:nvSpPr>
          <p:cNvPr id="122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CA2FA40-FB3D-313D-44C4-5CD3B721C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지금도 날 위해 간구하심</a:t>
            </a:r>
          </a:p>
        </p:txBody>
      </p:sp>
      <p:sp>
        <p:nvSpPr>
          <p:cNvPr id="122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1425228-D33A-EA2C-2EF9-9382A0F03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주님의 십자가 나도 지고</a:t>
            </a:r>
          </a:p>
        </p:txBody>
      </p:sp>
      <p:sp>
        <p:nvSpPr>
          <p:cNvPr id="1229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7C0B13D-FE19-5294-8FBF-BEF604EF24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만가지 은혜를 받았으니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E7147FB7-9B3B-E23D-084A-9066A07251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A790C79-B98A-E285-537D-F3F8CA250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성자의 귀한 몸 날 위하여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F43AC8F-DBAD-AE8B-B585-2843765BD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지금도 날 위해 간구하심 이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CDDBEC1-7276-4BD8-F113-EE864E528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주님의 십자가 나도 지고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2379529-5113-50E8-E143-602EB104F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만 가지 은혜를 받았으니 내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2905D8F8-764B-5623-456F-125D834245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9867004-6B9E-DCEB-D593-14152E685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1.Savior! Thy dying love</a:t>
            </a:r>
            <a:endParaRPr lang="ko-KR" altLang="en-US" sz="1100"/>
          </a:p>
        </p:txBody>
      </p:sp>
      <p:sp>
        <p:nvSpPr>
          <p:cNvPr id="1331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8DDFAF0-2758-B28F-B3A1-C77391DCA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2.At the blest mercyseat,</a:t>
            </a:r>
            <a:endParaRPr lang="ko-KR" altLang="en-US" sz="1100"/>
          </a:p>
        </p:txBody>
      </p:sp>
      <p:sp>
        <p:nvSpPr>
          <p:cNvPr id="1331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245727E-F9D3-5EC0-DB1C-5B231916C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3.Give me a faithful heart,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5978FA7-2CAC-ED24-1843-A02F2D8EC0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4.All that I am and have,</a:t>
            </a:r>
            <a:endParaRPr lang="ko-KR" altLang="en-US" sz="1100"/>
          </a:p>
        </p:txBody>
      </p:sp>
      <p:sp>
        <p:nvSpPr>
          <p:cNvPr id="133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70C1DA6-9885-3867-4E71-C34E1BB29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성자의 귀한 몸 날 위하여</a:t>
            </a:r>
          </a:p>
        </p:txBody>
      </p:sp>
      <p:sp>
        <p:nvSpPr>
          <p:cNvPr id="133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9032DA9-3D22-A3FF-F169-728C76DE7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지금도 날 위해 간구하심</a:t>
            </a:r>
          </a:p>
        </p:txBody>
      </p:sp>
      <p:sp>
        <p:nvSpPr>
          <p:cNvPr id="133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6ADDB38-D67F-ABCE-0503-EAF8E41A8E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주님의 십자가 나도 지고</a:t>
            </a:r>
          </a:p>
        </p:txBody>
      </p:sp>
      <p:sp>
        <p:nvSpPr>
          <p:cNvPr id="1332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6E58030-90B9-F0E9-50C2-D2DEE1FBAB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만가지 은혜를 받았으니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A21CC082-898D-2B9F-4725-2B59168FA6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8DE1058-4EAD-D459-9764-F557D7024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1.Savior! Thy dying love</a:t>
            </a:r>
            <a:endParaRPr lang="ko-KR" altLang="en-US" sz="1100"/>
          </a:p>
        </p:txBody>
      </p:sp>
      <p:sp>
        <p:nvSpPr>
          <p:cNvPr id="1434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361BED7-C942-53D9-D927-B0B00F146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2.At the blest mercyseat,</a:t>
            </a:r>
            <a:endParaRPr lang="ko-KR" altLang="en-US" sz="1100"/>
          </a:p>
        </p:txBody>
      </p:sp>
      <p:sp>
        <p:nvSpPr>
          <p:cNvPr id="1434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14ECBA5-3B71-9B78-8569-48CD024E4C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3.Give me a faithful heart,</a:t>
            </a:r>
            <a:endParaRPr lang="ko-KR" altLang="en-US" sz="1100"/>
          </a:p>
        </p:txBody>
      </p:sp>
      <p:sp>
        <p:nvSpPr>
          <p:cNvPr id="1434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C4CAD1C-4251-A1D0-49AE-7B731DF61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4.All that I am and have,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3F76D28-B6FF-7B07-33E0-AEC4F2B7FE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성자의 귀한 몸 날 위하여</a:t>
            </a:r>
          </a:p>
        </p:txBody>
      </p:sp>
      <p:sp>
        <p:nvSpPr>
          <p:cNvPr id="1434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89C2AE6-1350-20B5-E6DB-E23DB2EBD8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지금도 날 위해 간구하심</a:t>
            </a:r>
          </a:p>
        </p:txBody>
      </p:sp>
      <p:sp>
        <p:nvSpPr>
          <p:cNvPr id="1434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11151B0-45F1-8356-3B48-DE42D300A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주님의 십자가 나도 지고</a:t>
            </a:r>
          </a:p>
        </p:txBody>
      </p:sp>
      <p:sp>
        <p:nvSpPr>
          <p:cNvPr id="1434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82433D0-7FF7-A1A0-459A-EA24E26C5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만가지 은혜를 받았으니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7BEE5F36-C494-3238-084C-203513786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0C90EF4-1BCB-C2CD-9595-1F7AE0DA6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1.Savior! Thy dying love</a:t>
            </a:r>
            <a:endParaRPr lang="ko-KR" altLang="en-US" sz="1100"/>
          </a:p>
        </p:txBody>
      </p:sp>
      <p:sp>
        <p:nvSpPr>
          <p:cNvPr id="1536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0E0F890-C2BA-A05A-C81C-93F71531E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2.At the blest mercyseat,</a:t>
            </a:r>
            <a:endParaRPr lang="ko-KR" altLang="en-US" sz="1100"/>
          </a:p>
        </p:txBody>
      </p:sp>
      <p:sp>
        <p:nvSpPr>
          <p:cNvPr id="1536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6952AF6-3FCA-F927-C7C8-D51F157084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3.Give me a faithful heart,</a:t>
            </a:r>
            <a:endParaRPr lang="ko-KR" altLang="en-US" sz="1100"/>
          </a:p>
        </p:txBody>
      </p:sp>
      <p:sp>
        <p:nvSpPr>
          <p:cNvPr id="1536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0CE0586-004F-B305-B77C-17B2491FFE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4.All that I am and have,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CD2DB0C-BD3B-062A-9B8E-8D5EAA4AE7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성자의 귀한 몸 날 위하여</a:t>
            </a:r>
          </a:p>
        </p:txBody>
      </p:sp>
      <p:sp>
        <p:nvSpPr>
          <p:cNvPr id="1536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0C54AFB-BA79-9B84-1B21-F931764396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지금도 날 위해 간구하심</a:t>
            </a:r>
          </a:p>
        </p:txBody>
      </p:sp>
      <p:sp>
        <p:nvSpPr>
          <p:cNvPr id="1536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AFA77B7-2684-1C71-225B-CE3280E844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주님의 십자가 나도 지고</a:t>
            </a:r>
          </a:p>
        </p:txBody>
      </p:sp>
      <p:sp>
        <p:nvSpPr>
          <p:cNvPr id="1537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946A5F8-B5A0-1A8A-E9FE-059035BA7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만가지 은혜를 받았으니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DBA1B6DF-1A93-FFB3-FACF-6477E1D436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772AC56-3EF6-8A2D-49CD-AF44ED144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1.Savior! Thy dying love</a:t>
            </a:r>
            <a:endParaRPr lang="ko-KR" altLang="en-US" sz="1100"/>
          </a:p>
        </p:txBody>
      </p:sp>
      <p:sp>
        <p:nvSpPr>
          <p:cNvPr id="1638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E0B8257-A64C-4EDD-D872-3475BAE1E9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2.At the blest mercyseat,</a:t>
            </a:r>
            <a:endParaRPr lang="ko-KR" altLang="en-US" sz="1100"/>
          </a:p>
        </p:txBody>
      </p:sp>
      <p:sp>
        <p:nvSpPr>
          <p:cNvPr id="1638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E831004-15CB-5E75-CF76-00A946068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3.Give me a faithful heart,</a:t>
            </a:r>
            <a:endParaRPr lang="ko-KR" altLang="en-US" sz="1100"/>
          </a:p>
        </p:txBody>
      </p:sp>
      <p:sp>
        <p:nvSpPr>
          <p:cNvPr id="1639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09ABA66-AF38-612C-7CEA-7B8BEE85B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4.All that I am and have,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2118D34-03FD-FF8C-0A8C-25A28964D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성자의 귀한 몸 날 위하여</a:t>
            </a:r>
          </a:p>
        </p:txBody>
      </p:sp>
      <p:sp>
        <p:nvSpPr>
          <p:cNvPr id="1639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5A8CD0A-8892-50C9-30E6-1D9B52DE8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지금도 날 위해 간구하심</a:t>
            </a:r>
          </a:p>
        </p:txBody>
      </p:sp>
      <p:sp>
        <p:nvSpPr>
          <p:cNvPr id="1639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53985A8-C5E8-3386-677F-F351BE7B9F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주님의 십자가 나도 지고</a:t>
            </a:r>
          </a:p>
        </p:txBody>
      </p:sp>
      <p:sp>
        <p:nvSpPr>
          <p:cNvPr id="1639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B45FABA-1444-2EE6-AF3B-2E376F6BD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만가지 은혜를 받았으니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>
            <a:extLst>
              <a:ext uri="{FF2B5EF4-FFF2-40B4-BE49-F238E27FC236}">
                <a16:creationId xmlns:a16="http://schemas.microsoft.com/office/drawing/2014/main" id="{CE587828-BDBB-A546-62D2-88BD989227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DD77DDB-7217-7E4D-97E2-23C27EA32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1.Savior! Thy dying love</a:t>
            </a:r>
            <a:endParaRPr lang="ko-KR" altLang="en-US" sz="1100"/>
          </a:p>
        </p:txBody>
      </p:sp>
      <p:sp>
        <p:nvSpPr>
          <p:cNvPr id="1741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6D2CA92-ED6B-B17B-15AF-11CB6993D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2.At the blest mercyseat,</a:t>
            </a:r>
            <a:endParaRPr lang="ko-KR" altLang="en-US" sz="1100"/>
          </a:p>
        </p:txBody>
      </p:sp>
      <p:sp>
        <p:nvSpPr>
          <p:cNvPr id="1741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14B5754-7B9A-9024-4D36-4B2FB7125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3.Give me a faithful heart,</a:t>
            </a:r>
            <a:endParaRPr lang="ko-KR" altLang="en-US" sz="1100"/>
          </a:p>
        </p:txBody>
      </p:sp>
      <p:sp>
        <p:nvSpPr>
          <p:cNvPr id="1741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AD171C3-0D3B-514A-AB51-69C7E58B2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4.All that I am and have,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4AC0AA8-8A27-AB79-917D-79CF59DC3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성자의 귀한 몸 날 위하여</a:t>
            </a:r>
          </a:p>
        </p:txBody>
      </p:sp>
      <p:sp>
        <p:nvSpPr>
          <p:cNvPr id="1741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9C0DFC3-EDFC-AF25-952A-3109D9802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지금도 날 위해 간구하심</a:t>
            </a:r>
          </a:p>
        </p:txBody>
      </p:sp>
      <p:sp>
        <p:nvSpPr>
          <p:cNvPr id="1741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DC45145-21A9-4195-D4F8-5CE439D93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주님의 십자가 나도 지고</a:t>
            </a:r>
          </a:p>
        </p:txBody>
      </p:sp>
      <p:sp>
        <p:nvSpPr>
          <p:cNvPr id="1741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12ED838-384D-0C6D-83FA-678242A7B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만가지 은혜를 받았으니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68A5DEE2-EAB7-A974-8E77-B385AE4E08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0B8F2A0-E41D-CCE7-8B4A-2D86D5A3C7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성자의 귀한 몸 날 위하여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2BC952D-0D8D-13B6-2F9F-92091F968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지금도 날 위해 간구하심 이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D2EF3D1-05FC-89AA-D99B-9BEB085F1E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주님의 십자가 나도 지고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1E2E9B5-254A-9D8D-D902-7909A3E7D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만 가지 은혜를 받았으니 내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7C8F7E9F-6D3A-120A-C96C-CC73D9CAD3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FA24AEA-6A15-6B08-A054-34B247B65C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성자의 귀한 몸 날 위하여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E04A813-4F9E-55C7-AB70-E90E38203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지금도 날 위해 간구하심 이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485BFFA-50C3-72E2-D0E6-DFE040458B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주님의 십자가 나도 지고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1821A0F-3544-5936-EF80-101D034DF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만 가지 은혜를 받았으니 내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E3A04307-DF6F-A534-5CEB-8B7BA63279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9A103CB-156A-069E-15DC-731CA0E4B0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성자의 귀한 몸 날 위하여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E4A411D-2110-2A5D-CFB5-D2F78D48A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지금도 날 위해 간구하심 이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3BDFC52-CE49-FCB1-507D-175FA42A61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주님의 십자가 나도 지고</a:t>
            </a: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362B35E-D0FD-9F8A-C0AB-088A7A230A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만 가지 은혜를 받았으니 내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12BAAB45-1267-D4C0-9956-92C4319F09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EF7439D-C83D-0C91-EE25-9466589ABA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성자의 귀한 몸 날 위하여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9412C7E-9AA1-A425-C0BD-E2C6C9BF9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지금도 날 위해 간구하심 이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096BA01-0A66-41CA-2735-D4F26A7621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주님의 십자가 나도 지고</a:t>
            </a:r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23F57BC-027D-5E9B-50EA-36FCBA4B7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만 가지 은혜를 받았으니 내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9444D2FB-CFDB-E3EF-09DF-2EACD0D73F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89C7D75-1A87-3111-D778-7CF16A659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성자의 귀한 몸 날 위하여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AE77B5D-7B39-7573-2D54-C595DF459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지금도 날 위해 간구하심 이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9E3ECCA-4EF7-9DB7-F32D-26AB6E07B3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주님의 십자가 나도 지고</a:t>
            </a:r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2C72F62-7BD9-1B62-54B0-4A1A284558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만 가지 은혜를 받았으니 내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D4FDEC27-92A4-10EC-8529-A8F8ED4EDD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A4D15A1-C284-045E-21C9-2A6D75BCE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성자의 귀한 몸 날 위하여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753C16B-7B72-76FD-22E6-D70DA5F520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지금도 날 위해 간구하심 이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DF98321-3149-6B67-2320-1A795A096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주님의 십자가 나도 지고</a:t>
            </a:r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D0A46EE-E3F7-B36E-0C10-457D547EC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만 가지 은혜를 받았으니 내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9A8D05D-FCFA-261F-032E-827295D60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1.Savior! Thy dying love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2D9CD90-22EB-2C4C-76B7-488E4A5D3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2.At the blest mercyseat,</a:t>
            </a:r>
            <a:endParaRPr lang="ko-KR" altLang="en-US" sz="1100"/>
          </a:p>
        </p:txBody>
      </p:sp>
      <p:sp>
        <p:nvSpPr>
          <p:cNvPr id="205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D82D5E0-F6D5-4FB0-0837-ED49B83AC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3.Give me a faithful heart,</a:t>
            </a:r>
            <a:endParaRPr lang="ko-KR" altLang="en-US" sz="1100"/>
          </a:p>
        </p:txBody>
      </p:sp>
      <p:sp>
        <p:nvSpPr>
          <p:cNvPr id="205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73F50F8-FD69-1E99-5F7C-221785C2EC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4.All that I am and have,</a:t>
            </a:r>
            <a:endParaRPr lang="ko-KR" altLang="en-US" sz="1100"/>
          </a:p>
        </p:txBody>
      </p:sp>
      <p:sp>
        <p:nvSpPr>
          <p:cNvPr id="205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FE7EE4D-5721-9E84-09B5-673A156AD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성자의 귀한 몸 날 위하여</a:t>
            </a:r>
          </a:p>
        </p:txBody>
      </p:sp>
      <p:sp>
        <p:nvSpPr>
          <p:cNvPr id="205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9A2E761-D935-B063-0E1E-D48C050D33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지금도 날 위해 간구하심</a:t>
            </a:r>
          </a:p>
        </p:txBody>
      </p:sp>
      <p:sp>
        <p:nvSpPr>
          <p:cNvPr id="205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2DC8D00-9737-2B78-8178-896F425DD5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주님의 십자가 나도 지고</a:t>
            </a:r>
          </a:p>
        </p:txBody>
      </p:sp>
      <p:sp>
        <p:nvSpPr>
          <p:cNvPr id="205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1788E92-8C26-E3BD-08FE-3A4B541F5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만가지 은혜를 받았으니</a:t>
            </a:r>
          </a:p>
        </p:txBody>
      </p:sp>
      <p:pic>
        <p:nvPicPr>
          <p:cNvPr id="2058" name="그림 1">
            <a:extLst>
              <a:ext uri="{FF2B5EF4-FFF2-40B4-BE49-F238E27FC236}">
                <a16:creationId xmlns:a16="http://schemas.microsoft.com/office/drawing/2014/main" id="{3D9735F0-C967-BF98-157C-FC1B3F8371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1096</Words>
  <Application>Microsoft Office PowerPoint</Application>
  <PresentationFormat>On-screen Show (4:3)</PresentationFormat>
  <Paragraphs>160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25</cp:revision>
  <dcterms:created xsi:type="dcterms:W3CDTF">2014-07-22T01:22:16Z</dcterms:created>
  <dcterms:modified xsi:type="dcterms:W3CDTF">2023-01-15T15:08:09Z</dcterms:modified>
</cp:coreProperties>
</file>