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8장" id="{CE1FCBAE-22BE-411E-B60C-919B0C851BF4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218장" id="{93D0F0D0-325C-43C8-8AD1-52BEEB1337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F5CB-6CC9-429A-9348-C4F3B8D2C2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21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3D3D-5167-4474-8932-D1794CDF82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220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3841-4CE6-4F78-A755-55E3C4017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70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AE91-35A9-4130-BE86-802DD56C1C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277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E258-3504-4EB8-9F07-8B40703C92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45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0CAD-28FD-438D-81E0-7E70BB34C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25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93F5-80EA-4B8B-BE0D-C9B98E3029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1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B703-4E3E-42A5-A062-49DF4B6436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91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BE6B-9346-4BC1-B6DA-472979B581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8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13E0-C7DA-4A9C-B96F-19D707546C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344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075B-EBAC-4193-9D2C-BDBC15560A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4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A429C748-3011-408E-927E-B7DBC382D6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126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126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127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127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  <p:pic>
        <p:nvPicPr>
          <p:cNvPr id="1127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2048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048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2048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151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151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253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253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355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356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458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458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3.Lord I went away from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2560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560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다하여서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다하여서 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항상 주님을 멀리하고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434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434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434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1.Love your God with your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2.In spite of damage from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536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네 맘과 정성을 다 하여서</a:t>
            </a:r>
          </a:p>
        </p:txBody>
      </p:sp>
      <p:sp>
        <p:nvSpPr>
          <p:cNvPr id="1536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널 미워 해치는 원수라도</a:t>
            </a:r>
          </a:p>
        </p:txBody>
      </p:sp>
      <p:sp>
        <p:nvSpPr>
          <p:cNvPr id="1536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639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639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639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741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741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741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843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843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844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1.Love your God with your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2.In spite of damage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3.Lord I went away from my </a:t>
            </a:r>
            <a:endParaRPr lang="ko-KR" altLang="en-US" sz="1100"/>
          </a:p>
        </p:txBody>
      </p:sp>
      <p:sp>
        <p:nvSpPr>
          <p:cNvPr id="1946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네 맘과 정성을 다 하여서</a:t>
            </a:r>
          </a:p>
        </p:txBody>
      </p:sp>
      <p:sp>
        <p:nvSpPr>
          <p:cNvPr id="1946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널 미워 해치는 원수라도</a:t>
            </a:r>
          </a:p>
        </p:txBody>
      </p:sp>
      <p:sp>
        <p:nvSpPr>
          <p:cNvPr id="1946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나 항상 주님을 멀리하고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786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2025-03-02T14:20:24Z</dcterms:modified>
</cp:coreProperties>
</file>