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9장" id="{B7E2FDD5-DC23-4508-A039-A36CE5D3EF56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219장" id="{CDB17641-6196-4DD1-B8A0-7822806DB34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4E10A-1E5D-91B6-E083-37D748843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8BACFC-B391-E273-FCFD-C36E69F7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6E594-520E-6B22-B05E-E54EEA471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B215A-0AE5-4F91-AF73-6340DFFA44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01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B0D6B-6CE2-F70E-C523-A28A8837A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05EB16-2379-22A4-E0DC-AA87EF174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FDA42-1E75-7BF1-DFFE-6CCC0F0D3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706CC-B1FF-4C25-9665-CEF6B69A1F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28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E65BC5-D6DD-C0DD-6267-BC5D22607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2870D-6FC3-8D9A-4E79-D28E8807F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4147A-C0F8-7557-8470-3271639F7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52F1A-43F4-4A4C-9827-406F551781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61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200B22-6A34-7115-03A8-24EA670AB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E4BA3-0049-0B05-9982-CEF83F0D0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380C2-DDB9-1EC4-22C6-8ABBA79BF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1779D-443E-4C4E-88F2-0A780A8F4E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8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C2894-7629-1466-B6F2-943D364B4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8AF31D-5BC8-8388-0348-BA76AE11E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26BB7-376C-3C5B-0497-D769F948B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0A49A-8817-4D3A-B53D-BAC4FED8C6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64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DA75C-8ABE-3A1A-9680-320F8361E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77AB0-DBE2-E567-08AC-CB50F220A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FE673-83C3-8DE5-B6CD-22213FDB7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E48F4-D0BC-4259-BD0A-0F194655A8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28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5CBA02-0F01-A00E-8E5A-4B96C571B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0EC018-DD46-723C-16C0-602BC119A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80E782-3E3A-8829-8470-54AD6271E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A2977-0C07-4AED-8A19-7F554136AA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268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5ABA38-B8AD-C41D-8F93-B5E77CED6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2E5916-FCF9-E9FA-AB2B-FB67ABC24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598916-7F04-955E-55F7-E5AE26D68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C6C98-0AB8-45C4-A870-4DA0320763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83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3E741B-EE60-6CB2-8E25-6E5073667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CB5886-269F-C23A-05CA-67657FA79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C298ED-A411-870F-78E1-0B2D6520A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46EF-EA18-41B1-88F1-4BD4769009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5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CF77C-D75E-17E0-F195-A25DA3CEF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F4DE0-7C19-D492-CBAA-F63016C2B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0B080-3A4B-F38C-6F18-6EC4047BB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E6CB0-CBFF-4F44-8B4E-6E6B9E0293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32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5F219-803C-AC4A-F62F-DB5E81C3B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B4BD1D-978E-9DC2-DD48-3BB3B5DE3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B4029-A9D0-27D6-5955-BB4C7EFAA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AF56-FDF5-4E63-B807-63FBECE24C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91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6BB0E9-0ADB-5F81-8FED-D515BAD50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6649E6-496E-1A14-8349-4957F9CBB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FC10B6-5E2F-31E5-AE37-AD31AFDF90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152508-EFB3-C5C5-C826-E523C3D026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61094D-2586-4049-BBE1-31B44DF5F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E42374F-73AA-44FA-8CBE-E8B0C41A381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2BD70A-AB6A-5CA1-F97E-F2091B1B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1.Our Father, thy dear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5A4F4A-92AB-2384-C52E-B73CA671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D66B7B-7B28-F3CF-A5F2-079D5F626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235288-4155-F464-8238-9606F0F5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1CDE15-8170-AE51-639F-B8EBCB44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CBB79C-C9ED-D508-64F5-6E28E39B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CD1B9A-3898-23B5-74A2-7353DBE4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0C2EE6-AE3C-09C8-7783-B55F696D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179FF4B-E7A9-0EC2-6BA7-971A79E72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A2789CD-7394-6A1C-89E3-13F12E78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F154F2-0BDB-8EE2-0D2F-16B69C5C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0B5C22-C158-0BDE-5BA9-4AEFE252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7174EB-53E9-3EF0-106F-7C8F2DCB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3.Bring in, we pray,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7D53A9-F7B7-7875-976E-8826BA67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BAD252-195F-A050-AAFF-C7CE13DA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047E01-6182-3D6A-5F35-343AF11D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C3E0F7-C522-C50E-B39F-50358423A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150E22-B7C6-CD55-1A8F-289EDC83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F974524-2111-24E4-3ADD-9690F0D20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E081F4-5B44-2F0F-5A3B-3B4A41AE1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45F4AB-EE09-2110-AF13-10713336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BE1C9C-9F1C-416C-FA8B-3DB1523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3.Bring in, we pray,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3D8021-CF14-6DA8-9AF8-AEFD1E50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818C64-9707-6F14-E570-FC1121F13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954A2F-B03F-920F-BB70-5A196A61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BE3054-B9C2-1246-89E7-4297ADE0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5A4C0C-3F04-8CE2-7078-DAF7B702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C7D525B-A06B-B192-C5AC-A6D252519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E70AC1-8665-AF0F-43AD-23DA306B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5EAF6C-C420-616D-2A35-3A02C86C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2E7DFB-F95C-67F6-4BB3-1EFCB7E2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3.Bring in, we pray,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45A692-3F5D-453C-F0C2-DACEC513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99BABC-1363-682A-1DCF-84903620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395BA6-C01C-21EC-6520-1D9421B9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34C64A-A3C7-C4BD-C64B-17185940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553F87-B0F2-BE07-0AEA-57B7F90D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9BF2308-872D-551A-A9F7-61A64572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520C31-64E2-A194-00AB-925959B06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85D38B-85AC-3A0C-C166-8A0FD672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8EEF08-1083-27CC-00B3-869850EB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154847-7668-4DB2-896C-F54D87880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4.Close knit the warm fraternal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16C774-4096-D095-E81C-2739BC85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BDA30C-B2DC-408F-AE75-DA5E3AEC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0AD526-3A1D-746C-91C7-994691B0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1AEE75-D5C5-D6A2-2D9E-0DD0BB81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EDA998C-7038-C533-05A6-584F7006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6799E2-AD09-4B5C-A4EB-4F49236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CC8288-C694-DBF6-08EA-5DBF3698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58BD77-04CA-BD3E-E70D-A8B2A6F5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8DA73D-4C18-D379-51FC-9A3A17337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4.Close knit the warm fraternal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E5CCCF-63EE-5BFC-718E-90A3D792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9858A3-A766-B74C-2E0A-E6CDE7ACC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9FECD5-5BB2-FECD-7634-8E3A36C8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239BA8-86C1-8457-9B12-F9859859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9DFA9E9-D1B7-1FAC-17B8-0EE40F33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1D9A79-A299-C572-AF80-58488E0E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47AE58-65EA-0FCF-F104-69270817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B4B103-2530-3CBC-03A6-0B5293D8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8E478F-55A0-12C6-9116-ED61A2C0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4.Close knit the warm fraternal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A82458-6F33-4236-3D6E-1FBCD69F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2DFC73-13B8-E57A-664F-E39B5CEE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62704E-45F7-F63C-04BE-D7BD663E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A0C34D-47CB-A516-51CE-8F7C8579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C4C2E17-E61B-F391-DCA5-692B07F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C65D21-F4C8-555A-73CD-69147450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B38F8C-9292-4B21-2807-AC059022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D852CD-A101-60CB-9343-3A534A32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241332-8533-69A9-FAC5-1F8E1764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4.Close knit the warm fraternal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6F2436-1609-531B-14B8-E2A7C3ED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DDCBC2-302C-1B85-C32E-7990A799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256194-5C6C-DB4A-2754-62F258B8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97EC83-17E0-28DA-A22D-A8507168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BDA8CC9-6BE0-CA66-BB6B-4AC8D0BE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A08D52-A7CF-3C76-B250-C241E2040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 한없이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1DA734-B9E0-9758-7F5F-63F5E42A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711959-5F97-DA15-6F85-CFD38E9C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D676D5-DFEC-8F7F-8C14-2489B236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D44405A-9F37-DDCF-C59D-F4EF2D564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CDA513-72D0-73FE-663F-97D116F7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 한없이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207AA1-CF3F-B03A-6431-2B1B0E17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A33457-35BD-6392-45F7-CCC13B57B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9E38C2-EE43-7720-412A-6F62C9B6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405D555-1402-BE13-047C-94BC9C3B2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8BF134-C9BA-0C79-087F-18D1ADE2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5998F1-8729-031C-966A-C02EAC17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 복 내려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D4CAC0-D7A2-8E75-8D50-781F844C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A2D838-9A1F-75B7-C760-C407664D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80D7B3F-374C-03EF-2FE3-7D09CA3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D072F5-1BFD-C574-6CAE-82EDBFC8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1.Our Father, thy dear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6191CD-566B-5D98-0928-15B02178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EEA4F7-7C83-2F47-1CE4-34E72752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557991-B9D6-16B1-D2D0-A4D98205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E541E4-05B8-75FC-4027-8D0EFB9B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8E820A-4FC4-21FA-E2FE-AE32D9EF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5F4F33-5B9E-6416-1BF3-D94457AF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1F514F-6DD1-4044-FC7D-D738E1B8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045286B-B9B7-DC15-77C0-5DB4B0E9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4B5485-1347-B4AB-97DD-07411290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C80D9-1A8E-5F11-E7F1-322AB7FCE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 복 내려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0D2E46-1DC3-DFBB-94BE-1C7D0433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144EE9-15C3-16FA-384A-A98DAB20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7B98A87-FC82-4C73-6847-CC2FE942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A8E0FE-098F-DAB8-F696-16EB2AF3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882C35-D546-D52A-8464-C023C6F3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D41B25-3D56-769A-2873-607EF183F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 곧 낫게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41C4E6-F703-F4CD-608D-11BEC911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AD81CFF-1EC7-7170-B027-A2018EECD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A43957-94D6-057A-9940-F47ACD76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C39F70-6B1D-C562-AB56-9F85ADFA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CFAF29-CF2A-F8A1-C54A-D1FA2165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 곧 낫게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BC4BFA-5B32-61D1-A627-609FEDB0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 한 곡조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71ED2CC-5BF1-0855-63A6-ACE564BE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5E362C-C87F-C78F-A5C8-4947ACDD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16A890-52A9-C3B9-A6FB-1F08821A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279320-3F2F-2D70-04E7-05A22F10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10B635-6BCF-FCFA-4870-D985852A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 한 곡조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6E903D7-7DBF-78A4-EE6C-9CD00C8A3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177020-B1CD-E2A1-468D-605043BF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 한없이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AAB7B8-78C0-798E-389C-4C110805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 복 내려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42BFDC-C4FA-0239-61F9-F186388C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 곧 낫게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2293B6-4459-EBE2-1DE7-36FB1BFA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평화로운 거문고 한 곡조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099451C-5A03-DF5B-6613-03EBE217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C3C214-2711-9934-DF69-FEBBADA7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1.Our Father, thy dear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43CC2A-C2DE-CB5A-FBBB-F6B833A2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E2AF44-614E-8E01-36F1-73FEC317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94B378-5E6D-5C8B-42C9-EC81E6F82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F5898F-1D9E-08D6-BB9F-28A53556A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EEF2DB-7DAE-2BA1-F908-DC3A0C1D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9A2969-C27B-F3B2-459C-B2849E3B3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507100-73D0-3451-30A4-1E628776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3413E37-EA3F-C703-B4AD-01483C2B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EB755F-A5C0-F7AC-4100-94A2D6E2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1.Our Father, thy dear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90034B-C2D7-88A1-7E63-1CB47A0C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3FFD930-08CE-63FB-544C-E871565D9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BCFD04-C08E-C627-F6F8-7045B460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E3EA53-2767-1C84-A899-9809D249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하나님의 사랑은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8C415B-EA95-F1DD-1AF1-23E274F5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0A58A3-3F84-0C92-7D24-23C9549E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475DAE-1618-58C6-5CE1-9D9BB2D3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10C8D04-24E9-A11E-C868-D5580756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EC8C84-B880-C1E7-F697-08BE3124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2C19F1-744A-DE62-05DA-CBDFAE8E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2.Alike we share thy tender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6D68B7-4A34-C28B-6E56-289ACB52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9780B6-976A-E2F8-B541-50A19534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DE8ED0-A119-3611-DD2E-DEFC1773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0EA455-67F6-52FA-E1B3-E33ED3D8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845926-C4CE-4863-61CF-130EC313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9C0079-8BAC-F203-242E-603CF72B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6C840CA-1AD7-1C68-1422-50D50DA0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7E1AA7-4F55-193A-B9E0-6AC30FD1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9B5E54-4291-1464-3E9C-B5DD3FD35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2.Alike we share thy tender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9F74FE-F507-0241-946A-2DE3E916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39AFBC-4C3D-DB3D-1D1A-B45018F8B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24825D-D7AC-DA71-A267-F9D3E5501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C70ECD-5993-6846-3A51-A6E35415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FAADC6-B8F8-8258-E064-2CCA14D7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D949E7-0CCC-5DBB-7F50-3EE6EA20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044AF4D-271E-4030-B306-299BD09D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316B91-3545-4CFE-F65F-3CC2F509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C2598C-0CFD-C5EE-6FEB-EEB2AC7A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2.Alike we share thy tender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CFDCC9-52C0-B622-04A3-D19B75C0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0F8BAA-070B-85AC-00AF-3BDA5C25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616E69-7FE2-17BF-F9AD-1A127800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E2FE3E-2F2F-13B0-8033-E90FE0F8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473BFC-CDFF-046C-4D36-E8ED2A9C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C6462E-0989-954C-7987-623B9565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2D1A242-DD40-B18E-E8FD-1E7B7ACF6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CBF3D0-9DFE-6E0A-B805-4190E2FE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95B8D7-310E-8339-DD0E-6824E623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2.Alike we share thy tender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ADEA0C-C55E-4EB5-1246-E2536C84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3.Bring in, we pray, the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F71F78-B41D-52BB-3391-C5EECC78B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103DE0-80AE-8680-1C8B-2A7A18652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08DC80-A689-6997-FF29-AD8FDFC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큰 은혜로써 고르게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4837E6-5B14-E0A4-95FB-99F32A01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싸워서 받은 상처를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774968-A616-B5EF-586F-6065AC29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2971FD0-8807-8FB2-A4C8-5E407F919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5492BF-CB0F-17A7-C987-FF3B3AED4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1.Our Father, thy dear Name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4C6C6F-447D-DC96-68D7-9EC098DD8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2.Alike we share thy tender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562EFD-C240-A80B-FD38-61E93813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3.Bring in, we pray,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FC85A4-1562-B9CD-CCA2-6DE79EBA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4.Close knit the warm fraternal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91204F-A4A8-ED68-AB42-D282A020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하나님의 사랑은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6BB038-B215-C207-AD18-16E56442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큰 은혜로써 고르게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472AA8-D268-A4AF-8818-9900EC73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싸워서 받은 상처를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5E8BDC-EFF3-54BE-2A8D-AB4B827D5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평화로운 거문고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1032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2023-06-04T13:22:31Z</dcterms:modified>
</cp:coreProperties>
</file>