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56" r:id="rId10"/>
    <p:sldId id="257" r:id="rId11"/>
    <p:sldId id="258" r:id="rId12"/>
    <p:sldId id="259" r:id="rId13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221장" id="{D4FCE5F1-CF94-4F03-AF24-E476577C7774}">
          <p14:sldIdLst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  <p14:section name="새찬송가 221장" id="{7B12CAC4-F41E-4DBD-9CF4-179FD92FF293}">
          <p14:sldIdLst>
            <p14:sldId id="256"/>
            <p14:sldId id="257"/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132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195931-AC15-31CC-A926-2DA747CA71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B8C0E4-2F23-020C-A25C-D905FFDB11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047833-E7CF-C0EA-6FAC-966E8591E1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7C55E-6BD6-4AD2-8457-496D64F9947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900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6F9AD6-1111-04B3-870C-4C27320A34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49C571-7ACF-5A33-B2BB-70CE302D39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B7DEC6-172F-519B-5390-37198DD6E9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7F5F19-607B-4A54-8268-ABEBAA354BB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69847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781C74-C4D7-00D4-C426-C184B97994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935231-4097-943A-B726-B46AE5951C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7CB992-FE03-25EA-3D84-A6C0B17279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0C124B-EF52-43B4-A865-C0C149382C7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66474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8D72ED-B572-1FDD-1C33-5F2C40CF47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E65B4F-4BD3-24B1-D215-3AE0983D09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CE76B9-C181-E6F7-9BAE-C4EC60EA28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B2CD06-3120-4B95-9A57-5D0131EF64F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915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3637D1-A072-C898-63D1-602CCD4B30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54F1CB-8F29-613F-FD9A-3D467779E9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0FBF07-C9D5-B6F9-9060-41A03FD8B8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5D6133-E918-4FB3-B939-20AE73955D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63702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3CA67D-8A3F-A370-2CB8-9089410641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B82D26-7C7B-9A9B-3986-F863C8FA80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CE972B-3F85-25ED-7545-CEE1566A56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AB0BB1-2904-4279-82B6-7C1CCF0CCFD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5834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131B2D-41D2-87A1-8204-AFD9E7A5CB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16F64CF-38B0-47FE-3E2A-9EF7C40FB3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D929E35-F64C-25C8-D01C-C424E6EC8F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292E9B-6ABF-4DC2-886F-F30A0AC501B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8013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F711D69-9B29-CDD1-F299-4F68A120BA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DD8CDF-7D37-CAAA-E2DC-A8B27CE3E9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7524AAB-A9FA-4CE5-C630-D9D436CB00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9420A1-7BA9-4B44-AADB-866B93A5540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2246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45C0E00-C379-63A7-A7F1-26FDDBA21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FC754E6-6912-2597-0AC9-4DE135E276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A29AE46-CC5C-76C7-4505-8D6F77C6B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1835D4-5B22-4B5D-8989-57C9EA1A6FF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2491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0FAFE3-3BAC-DFEF-61F7-BA65B6C6BD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7B3BA9-E029-2E7F-49D7-1C664EA198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3089DB-5EFC-091E-67D3-0E87177E6F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F3822-402C-410C-9067-6318B9ECD92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027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8F95D2-7D7F-92DE-A45E-C7B43F153E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DAC483-45AD-34DE-B9D5-E8FFFA53EA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73087B-B7DF-6820-972D-714BC940F9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1EC0E-9403-4531-AD91-014CA6A73F1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7118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70A9B64-2100-CBEF-AFE8-C5F6B8621D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5DAFFBD-BE05-9543-07A8-88C187046A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44FAF5E-157B-2290-346C-3FEEF71AAEB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17EF078-4D15-8709-9D7E-66B5D25DC92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B5CE3B5-AE1E-766E-F6DC-39D32E6A904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678D8912-2BE9-4AC3-A53F-D3341DFA7EB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8B636D9E-6D98-8E24-8D59-477F5E6DC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1.Blest be the tie that binds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A16504CF-E137-5103-A1BD-BEBA4657C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2.Before our Father's throne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62592082-62EB-3304-D00D-336956814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 share each other's woes,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7E2E7EEA-8F5D-01EC-5EDC-A3493F5D7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we asunder part,</a:t>
            </a:r>
            <a:endParaRPr lang="ko-KR" altLang="en-US" sz="1100"/>
          </a:p>
        </p:txBody>
      </p:sp>
      <p:sp>
        <p:nvSpPr>
          <p:cNvPr id="2054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E8E71DA4-4AD6-D975-071D-BFA6BE1E3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믿는 형제들 사랑의 사귐은</a:t>
            </a:r>
          </a:p>
        </p:txBody>
      </p:sp>
      <p:sp>
        <p:nvSpPr>
          <p:cNvPr id="2055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1CC3D0AF-B352-663E-5EA3-0EDF143CC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하나님 보좌 앞 다 기도 드리니</a:t>
            </a:r>
          </a:p>
        </p:txBody>
      </p:sp>
      <p:sp>
        <p:nvSpPr>
          <p:cNvPr id="2056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688D7B67-D447-4160-27DD-07659E08F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피차에 슬픔과 수고를 나누고</a:t>
            </a:r>
          </a:p>
        </p:txBody>
      </p:sp>
      <p:sp>
        <p:nvSpPr>
          <p:cNvPr id="2057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EB3FD309-0523-0ED2-25BA-E20F3391B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또 이별할 때에 맘 비록 슬퍼도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18705B98-80CB-7771-1311-7ACFAB6FD5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374CE7C2-3FDF-01E7-CA73-04B0C62CC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3C8A1A7-CAB1-1622-B9D5-FDD59AAFA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믿는 형제들 사랑의 사귐은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6F4422B-B313-8DCF-7AFE-7E7B4946E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하나님 보좌 앞 다 기도드리니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29B2292-B201-0B98-7160-ECAC2F19C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피차에 슬픔과 수고를 나누고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934568C-B333-6379-D116-5B13CD7F1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또 이별할 때에 맘 비록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1689E38A-FC36-D249-BE1A-6D85EE2DA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4807D22-7981-B02A-8FED-56D06E156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믿는 형제들 사랑의 사귐은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A94CB79-B028-3FFC-A660-5740950D6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하나님 보좌 앞 다 기도드리니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A24B65A-39A2-3F30-2619-D1A2B8701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피차에 슬픔과 수고를 나누고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289574C-3B9B-00B7-E739-2E5A38812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또 이별할 때에 맘 비록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20C73BB4-35BE-7FBD-F447-B707B1CF3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72204DD-2F61-936A-B2D5-C203039DD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 믿는 형제들 사랑의 사귐은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4B0D99D-4E6A-DC6A-9337-7F6B990E9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하나님 보좌 앞 다 기도드리니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539013B-BBAC-D336-EFD6-6592F701D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피차에 슬픔과 수고를 나누고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26ADEA9-6881-F2EF-EE87-501068D73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또 이별할 때에 맘 비록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2">
            <a:extLst>
              <a:ext uri="{FF2B5EF4-FFF2-40B4-BE49-F238E27FC236}">
                <a16:creationId xmlns:a16="http://schemas.microsoft.com/office/drawing/2014/main" id="{FAA80AAD-1AB1-0BBC-B1DA-CAD3EBB84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DFFF588-D497-F858-24F7-8476D89F2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1.Blest be the tie that binds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544C8F9-945F-49D4-3C3F-C05AE3140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2.Before our Father's throne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AAB28F9-B534-4EA3-11E7-5D4124F5A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 share each other's woes,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ACF43C4-1C5F-AE82-E685-B3DCC6B11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we asunder part,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7625EE1-5A3C-7F50-8572-115560001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믿는 형제들 사랑의 사귐은</a:t>
            </a:r>
          </a:p>
        </p:txBody>
      </p:sp>
      <p:sp>
        <p:nvSpPr>
          <p:cNvPr id="30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2B8606F-9155-EB12-7D03-93773E9B5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하나님 보좌 앞 다 기도 드리니</a:t>
            </a:r>
          </a:p>
        </p:txBody>
      </p:sp>
      <p:sp>
        <p:nvSpPr>
          <p:cNvPr id="30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840D0FC-8708-927C-42DD-9F0DEF652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피차에 슬픔과 수고를 나누고</a:t>
            </a:r>
          </a:p>
        </p:txBody>
      </p:sp>
      <p:sp>
        <p:nvSpPr>
          <p:cNvPr id="30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CF63491-ADE7-E6D8-1069-184F098DA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또 이별할 때에 맘 비록 슬퍼도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8DB79C73-9DBB-C86C-8F2B-A503D4FFA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3153847-32BA-F945-06D8-BE126AAC6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1.Blest be the tie that binds</a:t>
            </a:r>
            <a:endParaRPr lang="ko-KR" altLang="en-US" sz="1100"/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C5E9DAE-D08E-5D55-4D91-13E2E26C3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2.Before our Father's throne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73A9C24-4D5B-4CD0-561E-6C2930B6E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 share each other's woes,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4735C74-555E-7347-F28C-4DCE8FA26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we asunder part,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6FE353F-5486-5D79-4A14-D3EF5D6BE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믿는 형제들 사랑의 사귐은</a:t>
            </a:r>
          </a:p>
        </p:txBody>
      </p:sp>
      <p:sp>
        <p:nvSpPr>
          <p:cNvPr id="41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A3705C1-0C27-0333-0408-87220A313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하나님 보좌 앞 다 기도 드리니</a:t>
            </a:r>
          </a:p>
        </p:txBody>
      </p:sp>
      <p:sp>
        <p:nvSpPr>
          <p:cNvPr id="41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77E9297-0198-650D-E1D6-29B1DE808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피차에 슬픔과 수고를 나누고</a:t>
            </a:r>
          </a:p>
        </p:txBody>
      </p:sp>
      <p:sp>
        <p:nvSpPr>
          <p:cNvPr id="41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A2E254E-E5AC-030C-B8BD-36B0BCE95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또 이별할 때에 맘 비록 슬퍼도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2">
            <a:extLst>
              <a:ext uri="{FF2B5EF4-FFF2-40B4-BE49-F238E27FC236}">
                <a16:creationId xmlns:a16="http://schemas.microsoft.com/office/drawing/2014/main" id="{2C7DB6E5-E4F8-DF94-74D9-CB1C01FCF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DE7A38C-FCF2-1CAD-7F12-EB80FF2FB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1.Blest be the tie that binds</a:t>
            </a:r>
            <a:endParaRPr lang="ko-KR" altLang="en-US" sz="1100"/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AF0F7A3-5939-6927-E31B-C6B8CA409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2.Before our Father's throne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EC358A4-24A8-3592-5455-79577B07E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 share each other's woes,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C73BBDC-20C1-D588-9ACA-FD37E980D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we asunder part,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CD9E4B6-10DF-3CB3-ED8A-001BD3F9F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믿는 형제들 사랑의 사귐은</a:t>
            </a:r>
          </a:p>
        </p:txBody>
      </p:sp>
      <p:sp>
        <p:nvSpPr>
          <p:cNvPr id="512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AE45F9F-4951-2744-973D-10CE2CAF0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하나님 보좌 앞 다 기도 드리니</a:t>
            </a:r>
          </a:p>
        </p:txBody>
      </p:sp>
      <p:sp>
        <p:nvSpPr>
          <p:cNvPr id="512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EC863C4-1266-8270-B154-3F802E1B0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피차에 슬픔과 수고를 나누고</a:t>
            </a:r>
          </a:p>
        </p:txBody>
      </p:sp>
      <p:sp>
        <p:nvSpPr>
          <p:cNvPr id="513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721339F-FB91-22D8-6145-B05FB5B20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또 이별할 때에 맘 비록 슬퍼도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F923FFD8-FDC5-40EB-4321-0DB212D66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C7F5F0A-3848-3608-B189-BC039974E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1.Blest be the tie that binds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8763901-D984-34A4-8525-D03FBA144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2.Before our Father's throne</a:t>
            </a:r>
            <a:endParaRPr lang="ko-KR" altLang="en-US" sz="1100"/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A2018E5-64A3-4FC5-2B03-A7072FE19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3.We share each other's woes,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4D14890-C51E-BF58-2EEE-42D83A1E7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we asunder part,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02E805F-A651-A61D-1DAD-9464E537B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믿는 형제들 사랑의 사귐은</a:t>
            </a:r>
          </a:p>
        </p:txBody>
      </p:sp>
      <p:sp>
        <p:nvSpPr>
          <p:cNvPr id="61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5EA1E35-87F4-A175-86A3-124736C85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하나님 보좌 앞 다 기도 드리니</a:t>
            </a:r>
          </a:p>
        </p:txBody>
      </p:sp>
      <p:sp>
        <p:nvSpPr>
          <p:cNvPr id="61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81F984F-D827-D485-0871-DFD79B1FB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피차에 슬픔과 수고를 나누고</a:t>
            </a:r>
          </a:p>
        </p:txBody>
      </p:sp>
      <p:sp>
        <p:nvSpPr>
          <p:cNvPr id="61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CDCFBD0-A5AF-DC3D-D369-7BECC9026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또 이별할 때에 맘 비록 슬퍼도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8F3B7517-52B0-CFDE-7B3F-3C63212D9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7B15AA1-7617-B6E0-F6EA-DFCD8388B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1.Blest be the tie that binds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C59046E-4D32-D031-5673-928CC6E3B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2.Before our Father's throne</a:t>
            </a:r>
            <a:endParaRPr lang="ko-KR" altLang="en-US" sz="1100"/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E37A230-F491-DE43-3579-ED7475C82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3.We share each other's woes,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1E93C4F-271A-65DB-5C83-4AC2050B5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4.When we asunder part,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FF6E73A-6D51-B38C-8C6F-DB0600B48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믿는 형제들 사랑의 사귐은</a:t>
            </a:r>
          </a:p>
        </p:txBody>
      </p:sp>
      <p:sp>
        <p:nvSpPr>
          <p:cNvPr id="71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E5410E5-AC47-AAB0-332E-4BFD2985C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하나님 보좌 앞 다 기도 드리니</a:t>
            </a:r>
          </a:p>
        </p:txBody>
      </p:sp>
      <p:sp>
        <p:nvSpPr>
          <p:cNvPr id="71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F42E192-839F-1ED8-17CC-AD90FB373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피차에 슬픔과 수고를 나누고</a:t>
            </a:r>
          </a:p>
        </p:txBody>
      </p:sp>
      <p:sp>
        <p:nvSpPr>
          <p:cNvPr id="71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C066D9F-FC65-E3A7-A83B-93E80A895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또 이별할 때에 맘 비록 슬퍼도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66B64C8B-BE8D-6996-3551-B1A3097A1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45BF904-7AD2-0D3A-7C4A-055732A02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1.Blest be the tie that binds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6C4BC90-DABA-E205-06CE-CD2E6834C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2.Before our Father's throne</a:t>
            </a:r>
            <a:endParaRPr lang="ko-KR" altLang="en-US" sz="1100"/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CFC46E1-A344-AC52-C6FD-BA6859E8B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 share each other's woes,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30C4E11-B817-EE60-09FE-910489EDB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4.When we asunder part,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C25DFC6-CD9C-65C2-2884-4D720CC46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믿는 형제들 사랑의 사귐은</a:t>
            </a:r>
          </a:p>
        </p:txBody>
      </p:sp>
      <p:sp>
        <p:nvSpPr>
          <p:cNvPr id="82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AA6646C-3BE5-0CA4-A4D2-B47D81018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하나님 보좌 앞 다 기도 드리니</a:t>
            </a:r>
          </a:p>
        </p:txBody>
      </p:sp>
      <p:sp>
        <p:nvSpPr>
          <p:cNvPr id="82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6C44BAB-4284-A079-9D82-DC184C1F1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피차에 슬픔과 수고를 나누고</a:t>
            </a:r>
          </a:p>
        </p:txBody>
      </p:sp>
      <p:sp>
        <p:nvSpPr>
          <p:cNvPr id="82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BAA16BA-F14C-05E2-9CE9-A792B6F97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또 이별할 때에 맘 비록 슬퍼도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1B50F7CC-D22D-5534-DD9A-83A601CEE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025C640-E4B4-5A01-2938-902A88CCB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1.Blest be the tie that binds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FC5DBB8-5C86-296F-EC96-1FD67E9BB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2.Before our Father's throne</a:t>
            </a:r>
            <a:endParaRPr lang="ko-KR" altLang="en-US" sz="1100"/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4CD3C0E-EB96-5532-6259-3E72A1EFB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3.We share each other's woes,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8ED1E4A-C26A-4369-3036-820A94DBC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4.When we asunder part,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1B659D4-7C34-4118-6C65-3AD5A84AC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 믿는 형제들 사랑의 사귐은</a:t>
            </a:r>
          </a:p>
        </p:txBody>
      </p:sp>
      <p:sp>
        <p:nvSpPr>
          <p:cNvPr id="92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1D29A99-354E-5511-9830-E04ABC777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하나님 보좌 앞 다 기도 드리니</a:t>
            </a:r>
          </a:p>
        </p:txBody>
      </p:sp>
      <p:sp>
        <p:nvSpPr>
          <p:cNvPr id="92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1AA31E9-5DF3-B6CA-72C6-A6F3D669A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피차에 슬픔과 수고를 나누고</a:t>
            </a:r>
          </a:p>
        </p:txBody>
      </p:sp>
      <p:sp>
        <p:nvSpPr>
          <p:cNvPr id="92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CB3E321-8F98-D99A-6129-C637E9984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또 이별할 때에 맘 비록 슬퍼도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473D8D25-AB8E-2007-78AC-455B88D90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264C3ED-4AFF-8BBC-8046-D85E9075F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 믿는 형제들 사랑의 사귐은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9011CA8-1564-D642-4A20-0214A56B6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하나님 보좌 앞 다 기도드리니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4518129-B266-F12A-E4CD-D4574B4E4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피차에 슬픔과 수고를 나누고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6137325-715E-EA6E-C7C0-444997B54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또 이별할 때에 맘 비록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572</Words>
  <Application>Microsoft Office PowerPoint</Application>
  <PresentationFormat>On-screen Show (4:3)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2023-10-01T14:23:43Z</dcterms:modified>
</cp:coreProperties>
</file>