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67" r:id="rId19"/>
    <p:sldId id="293" r:id="rId20"/>
    <p:sldId id="294" r:id="rId21"/>
    <p:sldId id="256" r:id="rId22"/>
    <p:sldId id="257" r:id="rId23"/>
    <p:sldId id="258" r:id="rId24"/>
    <p:sldId id="259" r:id="rId25"/>
    <p:sldId id="260" r:id="rId26"/>
    <p:sldId id="272" r:id="rId27"/>
    <p:sldId id="261" r:id="rId28"/>
    <p:sldId id="262" r:id="rId29"/>
    <p:sldId id="273" r:id="rId30"/>
    <p:sldId id="263" r:id="rId31"/>
    <p:sldId id="264" r:id="rId32"/>
    <p:sldId id="274" r:id="rId33"/>
    <p:sldId id="265" r:id="rId34"/>
    <p:sldId id="266" r:id="rId35"/>
    <p:sldId id="275" r:id="rId3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42장" id="{8E05A743-CF48-410D-B1B8-FE01FA261622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67"/>
            <p14:sldId id="293"/>
            <p14:sldId id="294"/>
          </p14:sldIdLst>
        </p14:section>
        <p14:section name="새찬송가 242장" id="{8AF49DFC-61C7-4046-AAB2-437AE7CD5758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  <p14:sldId id="265"/>
            <p14:sldId id="26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0" d="100"/>
          <a:sy n="100" d="100"/>
        </p:scale>
        <p:origin x="-240" y="-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0EA68F-F334-019A-E595-7E1F87D53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2C4B4-EF49-23CD-847D-FF41B91E5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71EEE-5B68-DDB9-1B04-554F0D305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32616-7D03-49BA-B6F0-1A886E726D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34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41E2B-6F29-A6B2-718E-F3BF36D81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629FB-0A67-B9F8-A13E-0948B0721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447699-A5B9-F1A1-F8CA-4B2C10730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252-5932-44E3-8999-CDF28F97D8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341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333075-374B-A7C1-CDF4-334647537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FCE7E-66E7-B025-4FA5-9DC638D49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56213-A3A1-4592-9A61-B86797FBC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B1041-EFCB-4DC1-8A60-54F093D127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757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9A9FFB-E1E8-50DE-5100-7C5A77DDB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8C7FEB-D4C3-4814-DC82-530983656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288F05-2493-9965-855C-990F52FA4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5E4BC-C126-46B4-85DC-A8FFBF4620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155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EDC8CA-ADCB-983F-E18D-FB4E3156A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1FB58-B982-7C9C-0396-BF19AD607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16E97C-1D52-6C8F-84F9-14E412217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E3D56-47E1-4C30-824C-88621EE81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243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898BA-ED8D-1382-59F0-27AEEF7B15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5FEB3-7CA7-96C1-3B33-D419123AC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3C5F-BBE8-F46F-81BE-5DACCE41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97429-F646-45A2-B441-CC2258DAD0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842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2BB5C6-BF82-4E4C-25F6-34273C142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B5C23-E378-5299-AB63-57D11268F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5BF809-2128-5C02-FF74-9EB477868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6140A-C0FF-4F21-9FF8-0234AC2176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3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0A0BC6-0BE8-50FC-91B1-9D8491A38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E1B5D0-4F41-3438-8461-21312E7F1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790428-3093-C894-CFA8-295DA9764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A1F14-D77D-4661-9262-085247EFB5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595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8FC923-8554-3CC9-16C2-F5345D60E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91AFD3-ADC9-3B2D-103E-A6DD53446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415777-7AA6-A473-14E7-AEF362C2F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7C8C9-AA0A-404B-B0B4-EDF35BF762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74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8A14B-C3C5-66E6-5B9D-E789620E5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AD19F-671C-9FCE-47D5-5B2AEA6DF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56198-0602-854C-79F7-0223EA85B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2557-EE03-4321-9218-D6A8AA5641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986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3AF8E-7A9D-F042-7533-1A7E69311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BDE75-1EF2-F94F-70F5-68BE6C118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BCD80-0E2D-1DD6-E1F0-50ACC5BA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15389-C4D6-482B-B358-0F937E124D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46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A4D948-575A-CBDA-FD5C-5C11E1A65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1AF94A-DEBD-CC81-1D09-F98759840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340C7-6475-CE26-36BE-0F4421B970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8735F5-3B30-DBA7-5536-E2A669694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774099-12C1-45B9-1243-0FAC55623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6124197-6981-4292-8662-F76FE8B38F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023529E-BECE-2BD9-3475-24AA21833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B1FFB91-70AA-DFDF-2985-798E8631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27F3312-0847-EB0C-1E2B-697EA3C65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359950E-B064-274A-4BBE-086866A3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02BEABA-9263-1EA0-5ACD-4DD446A47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2055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3B87A3B2-FA2D-0ACE-8A85-2CF9F7820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2056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1EC673C9-D1C9-62B0-7C24-086E6D7CF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황무지가 장미꽃</a:t>
            </a:r>
          </a:p>
        </p:txBody>
      </p:sp>
      <p:sp>
        <p:nvSpPr>
          <p:cNvPr id="2057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E18798B-FE27-6D3C-41EF-E113481C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2058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681F184-0593-AFC2-39CE-7E9706B18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2059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31ECC71-6139-8AA5-E8B8-FBF38FCEB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206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EE13A1CB-5ED9-5E1C-BE0F-191CF088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206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285C5A0D-29FD-2C4B-2178-396834B3F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A35DAE4C-2183-BCE9-2664-93B5A5DB7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DE5A4B3-291D-FD52-4712-FB646F3F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42D878-9737-A501-E56F-D5AFDFCC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087C93-3A4A-49D8-66D8-35BF2F75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DB3C78-C01E-F5AD-2ED5-EA281786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3.There the rain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5D9E3F-95E6-1F34-3782-0CB26D2C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52E4DC-D333-3EAB-A7E3-D5ECC486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9403737-2979-CC99-747E-60D0F702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127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FD12FB-141C-C318-AF93-C375C12F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127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BE11EB-C0CC-6852-AC97-209DB770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127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3B9707-C489-6A6D-888F-49E7D675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마른 땅에 샘물</a:t>
            </a:r>
          </a:p>
        </p:txBody>
      </p:sp>
      <p:sp>
        <p:nvSpPr>
          <p:cNvPr id="1127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24CD72-E833-7C81-6D26-F1D035EF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1127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B2FFEE7-74FC-C794-6A78-4B7A0C10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127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EE1EA8A-C650-65CC-78ED-1FE84B53E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E1F2AA3-867D-F086-4CE0-63124E29D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34EE50-2616-B2EC-E249-2A45C9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3E6BE7-3E67-9E30-EE39-D82BDB4B2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30F4BF-2786-885C-C870-B8F6D10A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3.There the rain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DADE99-7B5D-70D5-10F7-D09EE174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44D9EB8-FBF2-0D9F-BB72-D931AF77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82965F3-FFC3-9DA8-90CD-FE014F6D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229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82807D-181B-57BA-8693-30DB8B52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229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EC8503-AF1C-6732-A3F3-898EA5B2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229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51A6B8-31FD-667E-0C57-E24AC4D4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마른 땅에 샘물</a:t>
            </a:r>
          </a:p>
        </p:txBody>
      </p:sp>
      <p:sp>
        <p:nvSpPr>
          <p:cNvPr id="1230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6DDA14-8B7D-1AE0-2D01-F65BEC46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1230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32DD9F-3B51-02C6-77D5-A1FC5F724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230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11F1AA5-2B23-9EE7-71BB-C7057FB6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629721D8-28E0-F992-74B7-9AFEF24A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D1FED8-DF58-9023-30AA-ACAE1E566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52F4C5-D4DE-E922-E9FE-EBF786FE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E2084F-7D09-CA89-6DF3-F78A400C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3.There the rain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2034DD-3101-CB5E-B497-E02E533E2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56DB44-83F3-8A38-B7DD-5341ED21B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7BCF1B8-4813-6275-54A7-A95ABA11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332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DF9660-02C0-A97D-5763-9E6B336E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332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6CA81C-2122-79C1-1EB6-D9AA60EA3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332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F085E8-B24E-E547-FC67-D3C822EE6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마른 땅에 샘물</a:t>
            </a:r>
          </a:p>
        </p:txBody>
      </p:sp>
      <p:sp>
        <p:nvSpPr>
          <p:cNvPr id="1332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36F36B-FAED-6477-4E90-65301430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1332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74DDD60-EE95-38EB-C58E-191301126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332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951EB7F-2693-AA06-3C2F-37A2F4F2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B2233D5-729B-C85F-0D7E-A6847647F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7FB7B1-2908-C57B-BA0A-B43196E18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B2CE8A-0C21-FE62-A7B5-C1DCFA531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1F0334-FF6B-DA37-9DBE-B2265E647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809EFB-788F-B30C-B0E9-70FA136A0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 no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119569-EF89-0610-B1F5-EC634701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913BD33-BF75-52E1-80EC-4AEC76517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434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B57682-1C1E-B75E-6CDE-0A9BB5E9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434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D6481D-01F0-EA2D-5FEF-E20B35087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434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A29783-2C85-4BF0-EE2A-D17F28FC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1434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CC28EF-CE63-415D-B0C7-7EC3FC19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악한 짐승</a:t>
            </a:r>
          </a:p>
        </p:txBody>
      </p:sp>
      <p:sp>
        <p:nvSpPr>
          <p:cNvPr id="1434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0D9848F-DE5A-B650-A265-137991C6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435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1A750BD-B303-E0AA-80CF-8BC0AFD0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59E939C6-1D9C-4D9D-8079-4B6FDC9C9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F6F810-726E-D88D-D10C-D1A590E8E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381A69-756C-E9A8-875A-D5865D47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DD1B27-ED17-B550-4431-E7A579E4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B6DEB2-C70B-7848-DD12-0EA5ED91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 no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800F4A-7684-C5C5-4477-036CD23DE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CB3C4AD-6432-61BC-30AC-95B7D962F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536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1473C8-2A7C-BD8E-59A2-B753CE144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537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0154F4-E513-5854-09E9-250FEF55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537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947E70-C193-DAB1-6913-05402D84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1537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DF136F-3722-4053-CF59-B45FDD44E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악한 짐승</a:t>
            </a:r>
          </a:p>
        </p:txBody>
      </p:sp>
      <p:sp>
        <p:nvSpPr>
          <p:cNvPr id="1537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3C612A-1FA9-0169-6AF7-9E16515D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537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6DDD4F4-9897-C332-1A0F-5FBE39B67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563EDEF-B078-FCBF-78B2-88D185C3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7E0DA0-2B92-1541-2B0F-CFC26502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155C90-E37A-25FD-E719-D0BF0870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2F6CB2-51EC-2E27-D001-BA055A9E8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7B7CD4-8874-7C58-4DAF-8111ABF9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 no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4B851D-BCE4-5C7C-C2E2-6898015F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189E49E-FAD1-546B-63F4-4995FAA0E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639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841E89-AFC1-9571-2294-B4142A82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639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625EF4-C7C7-18D6-34CA-1F58D446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639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8BA2D1-C45E-8FCA-B41B-C1AF484A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1639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2A3C65-7A5D-993E-092F-3625E65F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악한 짐승</a:t>
            </a:r>
          </a:p>
        </p:txBody>
      </p:sp>
      <p:sp>
        <p:nvSpPr>
          <p:cNvPr id="1639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1A11235-7524-01E7-7E4B-D43F6819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639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C8C12E1-5D37-938E-68CE-6BA43B2E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413DB6B0-513D-5C9E-E34F-CAC63869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1D4775-C0BE-DABD-11CE-6212AD48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742786-3B09-8141-24D0-A3EB005E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755647-EEC1-FB98-0D66-9B4BF7445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71F516-0743-CC2F-90F8-1AD49B543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 no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749591-0BB9-AE24-BEE2-3160AAC4B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E0276CA-6B76-6FE7-85B8-10CF2A9F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741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289E8E-490F-E62F-65D0-052242744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741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25DDC9-1BD6-11E9-0FEC-B704E1583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741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8954AC-353F-036D-215D-35A6BDBE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1742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1E826E-FB6B-9D6C-A804-A8CB2DDC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악한 짐승</a:t>
            </a:r>
          </a:p>
        </p:txBody>
      </p:sp>
      <p:sp>
        <p:nvSpPr>
          <p:cNvPr id="1742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EF4F851-91D1-1D18-48FE-DE908E1E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742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45E661A-F6B1-07F8-3542-A72044237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C86852C0-1087-914B-9657-27571D22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E4E6EE-80D8-4F95-CAE4-6206FFD0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C5E596-031C-0501-83F3-CCF08773F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D35B3E-F06A-F970-50A3-C831E78E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DCD1A7-E78C-75EA-D0E7-F2DD7595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241D34D-40F2-74E1-916C-64DB6C4C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5.No unclean thing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5906DD6-FD24-4B9D-5BD3-E0950E799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844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73E09F-7195-AC8A-5195-625818A0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844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D6A4B0-C455-4702-ECB6-CCA2F5A54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844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07D0D5-1E13-68A8-2329-1BB31D35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1844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234CA5-9B5C-841A-E31B-25AE166F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1844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920ABB7-E803-9BD1-66C0-A8DB22825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죄인 전혀</a:t>
            </a:r>
          </a:p>
        </p:txBody>
      </p:sp>
      <p:sp>
        <p:nvSpPr>
          <p:cNvPr id="1844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54B786C-813F-EB91-0F68-028938407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186DD958-2136-73A7-6372-8B2B18EFF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182765-F544-3577-7C78-F2C11532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8D9FED-F677-CC3D-6981-24C9F91E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D85423-9159-DC7A-5788-C723B31D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B7156D-640C-5E8D-162A-227C32EE9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21F2C6-81AA-85C9-90A3-5489CBC3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5.No unclean thing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3EA9146-3DDB-5716-819C-40806E3E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946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60CF6D-B0B0-2407-50D0-9BCA34A9A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946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3A1B5C-43DA-2D77-E00D-75942A105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946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293649-221D-F53D-9B18-D37FB446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1946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FF69B5-8EC3-2B2E-0CA1-1C76FCA6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1946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AF6A52C-8F5E-EA58-5A28-426215CA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죄인 전혀</a:t>
            </a:r>
          </a:p>
        </p:txBody>
      </p:sp>
      <p:sp>
        <p:nvSpPr>
          <p:cNvPr id="1947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2FE15B8-A5C3-85A9-1FDE-348175F53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3D5DB1F0-BD41-0DE8-C7CF-2FD630D3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F4C927-2E0C-1C51-C511-D5BBD1822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B3A5DE-F476-CC8E-2FBF-9EFA4016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08A61C-9C24-56A7-7A63-1C8B3B3D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CFDC4E-3BA1-7450-9D58-2E8B9BAE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D35770-5CE7-2218-EA7E-0F3D2780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3FEF38C-5D64-78BF-2D92-B7D466C69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R.There's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F32C42-9AC1-9CF4-832D-6DF4CD44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2049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6B3201-687B-2C45-1DFD-114844D6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2049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BC1610-4DE6-A246-A3BC-D0D281359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2049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B19B94-BBED-ECA4-2C76-4C636639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2049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9F4174-C77A-A711-01D4-A7F3983A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2049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0A585A8-A700-8771-870B-DEB0D6264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거기 거룩한 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F37CB36-549D-1D19-C2D4-B5D9CEAD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59C77C-88BD-FBF4-F334-E79DCFC8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CC73CB-C9F2-E515-4E81-4305508BD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348404-B737-840A-22AC-321CBDE0E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487995-FAEC-3004-1CB8-8C0E6969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FEB184-FA00-92E3-A133-003223A6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0250EF4-6A96-3DC5-F810-103C0330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308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BD1D6C-1CAB-3979-C278-B61DAC039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황무지가 장미꽃</a:t>
            </a:r>
          </a:p>
        </p:txBody>
      </p:sp>
      <p:sp>
        <p:nvSpPr>
          <p:cNvPr id="308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9BCF96-E615-5F93-5F3E-F95826254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308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7804EA-53DA-6028-E916-3B186C79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308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610CC2-617D-7069-59DA-A6187BBC4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308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979AEF-58F3-D295-0458-7FC5813B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308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5942437-C5BA-CC27-F660-F8ED203D5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2">
            <a:extLst>
              <a:ext uri="{FF2B5EF4-FFF2-40B4-BE49-F238E27FC236}">
                <a16:creationId xmlns:a16="http://schemas.microsoft.com/office/drawing/2014/main" id="{244BACC5-21AA-2642-58EF-5D7426581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F097A5-86AC-44D3-62DD-878EC1F2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EBD5BC-6822-0E1E-8BAB-47CC8236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766FC8-8DCD-F41F-7400-7B5CA0D5C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A1C2DD-C270-4735-5FE6-B4012D1B3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FC2BEEC-18ED-1F5E-9614-381947723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91DC7B0-25FE-49C7-6D2B-4943EFC4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R.There's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A79C92-D93E-DF9A-3DEA-2E16F674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2151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D5882E-C7D1-F0F8-8048-23AB5E26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2151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D8D1B3-FB38-4CF9-1FAB-16AEBA6A0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2151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7902B1-BFDE-3F05-F04B-1AB82E09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2151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CF73D67-D6C7-EC5B-2AA7-8DD523EE0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2151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9CB20CC-9881-2616-6769-650A66E8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거기 거룩한 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2B4C6A2-3D0D-A75F-E51D-AC5125E0F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466AFE-6CA9-E575-4D16-69FAB5C8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황무지가 장미꽃같이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36B3A6-318A-0E2F-FE31-62E459F19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08384D-D102-2AD9-6502-5A3E3B0A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86DA2B-8F08-DBD2-2785-701FC88A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6B1271-F1C3-999C-862C-8D6DD305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D554C05-1A46-3F8B-F740-FD93BE291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F20F10-2BCD-1914-47BD-007E70AF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황무지가 장미꽃같이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9107F0-3936-18D3-262D-93B5B620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396B4C-DD85-844F-6211-93FD3AF3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21F423-C471-9E15-EF55-F3536DFB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F4B3383-F808-BB6F-3247-EC298BFD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117F1C3-4B22-CCD8-6FFC-53F36825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0E2E63-6B62-4B0A-69C8-2F9F5048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황무지가 장미꽃같이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F37934-1211-A631-0347-CC66829C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0F5DCB-26E6-E65B-660F-39493EE5C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C00AC2-D1A1-268B-6FF5-54E5F06BD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D77E75-F984-9C77-3BF1-54304449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0C422B3-1F51-362A-9BB5-2E23D61C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279324-FAF8-7629-F5C0-B5502105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9DA38A-DFB1-BEAA-B4A0-1DD74EAC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하나님의 아름다움과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CD5469-D156-386A-D876-073F67E4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3E505C-3126-7C46-ABE4-F013AB89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E58419-798F-36FC-B2BE-F0DCCD26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1BA1FE9-B8D7-FE15-49A5-DBDE90D4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AACED4-EE95-E477-BA87-C7069D1C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DD2828-3CBF-6FFC-EBD9-3FAC98FF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하나님의 아름다움과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D0195F-55A3-B380-2BBB-74868FFA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B1BEAC-C565-4EA0-FF87-28D4EC64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D14576-7183-2AB4-7027-4940BEEAA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4BC3611-777F-36AB-E579-A5A93B44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FD91D9-8D89-74C3-CECA-63D2BF76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1AE3A0-194D-F886-0CB2-D08EDA838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하나님의 아름다움과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AE9F15-B1FC-D3CD-C184-9124DD2C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6C42D1-CBF0-DD8B-168E-79D68C20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1AC46A-4998-51BB-E5BB-E4D2D707B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2777FE1-0209-8047-6B9E-48DB4E72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26EDEC-DA81-06D7-471F-2D64E28B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A51879-76DA-E9E0-5F40-AE60C42A2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A5C48D-3601-E483-3833-7F4FEA890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마른 땅에 샘물 터지고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6DC704-8A5F-AE9C-3957-E7F89A958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8B7351-0876-ECE3-26F4-93B6BCE1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A7E68E9-DB86-0516-C137-6A285CD6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C18EDF-7EC6-4788-005B-932301C38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91B314-F0C8-DEA7-8FA9-B15F704F8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C9DB66-BF4F-4093-BF04-E46E9DB1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마른 땅에 샘물 터지고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595296-395E-0365-BEA4-FC3A3002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C8E4D1-EE50-4FCC-7A6F-112927E6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75BE7A8-84AA-6AF3-C9CD-D4F7B6BC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991A9C-980E-B1D3-9C1B-41B168F7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59037B-E963-D5C2-53F1-A8A37CBC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685E70-3472-139E-6BE7-630160CA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마른 땅에 샘물 터지고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82485E-4355-2C07-B916-EF9CB275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A3E2DAD-A622-C851-E5D4-0C3E81A6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B10F678-F7C5-D9C8-AADE-2C500B0E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58EC36-3227-A62C-5260-17BB0234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C3818B-1CEF-0B47-73CE-1E21E3F2D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2BA963-1B5C-A3A8-1ACB-092000D7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029494-F9D9-210B-B5B9-A3691638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4C974A-23D4-B76F-3C7E-0F94088E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8368CEB-E3CB-91BB-0871-B480724F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41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A2FF88-10EC-D22A-4D6B-CE608B39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황무지가 장미꽃</a:t>
            </a:r>
          </a:p>
        </p:txBody>
      </p:sp>
      <p:sp>
        <p:nvSpPr>
          <p:cNvPr id="410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4EB4A0-5F1D-BCDA-EDF3-5A67D0ED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410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E6F5BA-A4CC-68D9-5050-04425DE34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410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AC0888-327B-FA09-1765-3E89D0CD2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410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69EA1E-F304-B343-D97E-96767982F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411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26D0495-F3A2-190F-A651-B3D6E2920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778E159-94AE-AB8A-AD25-DFF75978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5B874E-8CC9-1FEC-B99F-5035AFB6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B77D39-8CCA-9D64-10B8-1D9D9AD6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972D54-5658-0BA9-9789-6DF2C37FF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E3E51D-294A-DC82-0531-5BF2DAA29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악한 짐승 없으니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EA6690-E992-45E8-B34C-2355964BE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B34858B-8D8C-04D9-0DE4-F9EE3438E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C5118F-72E9-24F2-F35E-B9DD01CD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E49E60-A5D0-F82F-40D4-90DA01A60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0BF69E-15C5-061F-611C-27856835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3278C7-7302-E8AB-0692-D31F126F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악한 짐승 없으니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759057-4D26-890F-CB00-BC8142F2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C594AC8-92D7-CF65-0B08-1A2F915D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628FF0-F958-A75F-E2AE-1D4E5C13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FD6CDB-AB6A-37EF-111A-C20F249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3225BD-58A2-7287-E6C1-54765D6A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C6CC64-32A6-B68D-2C04-E0E43261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악한 짐승 없으니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524DD9-6B94-0864-C0C3-D45323B9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죄인 전혀 없으니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D62D9F3-E93D-DEDC-15A3-EFF058DD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B8DF82-AD6A-CE95-DBC4-79BA5053E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EEFE7C-4061-377C-F121-EECC1C76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0EF8AB-9CA3-7331-B256-C7DE4D0C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8A6BC9-1590-7D7A-C518-217298685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1D676C-1839-2350-C5D2-1B5408285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2C1058D-CBCE-8564-AB52-6753E148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7A4D6D-F1D0-8A84-BC62-425FB67C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207F1B-14A7-9A07-D6CB-5ADE9A86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0C688E-DAE4-AF97-99F3-64835E6DC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B2DEA3-B3ED-F879-F17E-64DFCD07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F5735D-AC7D-EF1F-B081-63005EBA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3493896-3F03-0924-3D99-9DEF738A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D6D5A6-CDE4-BAB4-EEA0-6A3E43393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황무지가 장미꽃같이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71A457-5D07-071E-0C0D-285BBC5B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아름다움과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E3041E-7961-77D4-0BC1-0AD7DAED8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마른 땅에 샘물 터지고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95B08D-4E4F-0041-CDC0-08164754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악한 짐승 없으니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8906F21-C3DB-F6B8-3EFA-660DFD1C6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C2C7222F-82C7-8DB3-0659-112EF5FBA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6529BC-F4AE-80DC-2A8F-6EF555C1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18636B-FF11-75D4-31D5-2AB7372A2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A7C3A9-F7B8-965A-28F3-FBCA497C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52855E-B577-963F-4E02-577433F0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BB770D-DD64-5BF8-BD5F-B13C8D34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327B5CC-6F61-8B29-0E43-8EDD2DE56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512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ED8229-13F8-7752-3E2E-B7B3FB42C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황무지가 장미꽃</a:t>
            </a:r>
          </a:p>
        </p:txBody>
      </p:sp>
      <p:sp>
        <p:nvSpPr>
          <p:cNvPr id="513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ED7CBB-5EEC-1D49-167E-329D09444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513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94ED1F-C904-1000-0EB0-1FA96AE4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513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DC493A-2CAA-BC9E-847E-94CCF76F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513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837646-0857-FD51-03E6-88C58E29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513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B98C22C-76B9-1C68-7238-9FC8A70D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F009693-39FE-64B1-387E-6D3ACBC91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C155A5-5804-3296-7232-212851689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462224-EF83-71DA-A71E-AB18FB2F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138BA8-ABF1-008A-3BBD-114E631C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8E701E-6085-897A-DC74-E7C4EC39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BDFF74-D2A4-2BE8-07C4-39AB7EBD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D76DDDF-768B-285E-8C8A-2B04FDE6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61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59BEE8-359B-46BE-AD9E-509C756F1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61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9C3067-0857-50DD-EF20-08F211A35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하나님의 아름다움</a:t>
            </a:r>
          </a:p>
        </p:txBody>
      </p:sp>
      <p:sp>
        <p:nvSpPr>
          <p:cNvPr id="61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105377-BF6B-83E0-9A71-D32FB20D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615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737EB9-9310-761D-EC7E-2F55D1D1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615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6BD810-B675-FE34-B099-5478E209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615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D998D4D-E9C0-9B16-ADF2-DABDAE8D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D24107F-E696-880C-EDE7-D3EA7EAB0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60B33E-99ED-1353-A3F0-598B51486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2E2638-4D4D-2028-5648-A61D41829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3DE400-2F7C-783A-569A-FA289AC0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360A60-A9F9-65D5-C3CA-DA098A334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1B9729-2A65-E8C5-56C3-B4715C0D2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8EABC93-16FF-0E16-AFD1-7E45F6B4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717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C3C9B8-B7A1-F664-7F9E-04DEE34A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717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885795-129F-1E32-73ED-54FB2BF24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하나님의 아름다움</a:t>
            </a:r>
          </a:p>
        </p:txBody>
      </p:sp>
      <p:sp>
        <p:nvSpPr>
          <p:cNvPr id="717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F6CF2C-1B8A-592C-3B2E-1ED821AF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718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3CCBA5-5AE0-0EB6-C015-5AB7645F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718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06D42C7-2B67-F21F-1E68-8F377807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718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B445E85-F2D0-E0A2-A9CE-EFC21AF4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981575C-AB06-B285-F335-4E53CB6A7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1B0A40-7CCC-E743-C84B-FB1B9EFF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3294E4-65C2-F338-1A64-867805F2A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AC3800-DFFC-6AE2-8047-987314C3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947559-FB70-F043-E750-FFE4D381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5530B2-8BD8-3419-DEB3-1AD34B80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CCF7EA5-4F92-C7B0-0CDD-6F62AC628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820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68FFA5-A11C-0D81-9AAA-02D14609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820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FB01CC-3C3E-2730-5978-6C3447B5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하나님의 아름다움</a:t>
            </a:r>
          </a:p>
        </p:txBody>
      </p:sp>
      <p:sp>
        <p:nvSpPr>
          <p:cNvPr id="820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E4C2A2-E0B6-E7AD-53F0-00DBEE48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820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DC0914-7E8C-02B9-F0EC-45F630AE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820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201F75-2489-7E65-3F33-38A8B496F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820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3120A99-4FB1-27F1-CD07-FDBAFFE0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4A985F23-CCFB-6BCB-8DF9-5A5F9783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73C3A1-AA03-F861-CCEC-5D0D212E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C2633A-88B4-AA43-7DE5-E108E1CE0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shall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F61E57-EC39-EF66-1315-4DDE8691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the rain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C6D5D6-98A7-CE0F-275D-4C4E4A61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464FB35-590D-0335-EC46-49526D823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622EE1C-C242-E3BF-8B1B-6D0D57B3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922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25D377-82E4-47CB-139B-2695062B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922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0F2FFE-4D3E-1939-2DF2-95EC797F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하나님의 아름다움</a:t>
            </a:r>
          </a:p>
        </p:txBody>
      </p:sp>
      <p:sp>
        <p:nvSpPr>
          <p:cNvPr id="922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858E52-9A0D-F312-F60E-F463378D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마른 땅에 샘물</a:t>
            </a:r>
          </a:p>
        </p:txBody>
      </p:sp>
      <p:sp>
        <p:nvSpPr>
          <p:cNvPr id="922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E4E46E-6163-EEBD-6ED4-4397DC058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922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8EBE33-A3F3-10E5-69F9-04D5096E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923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170EA66-F0B8-ABA9-AD71-600AEFA01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493E4B2-2470-48B1-8600-9B1D85E6F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C6336F-C295-FBCB-BC62-27F602AD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see the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85E1BC-1016-EA1A-A2A9-8C16B384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shall see the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5CCC2F-1B2E-2F89-7713-77851563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3.There the rain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BB751F-6632-B935-982F-BF85A00A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 no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E8677EF-35F3-80A1-B4DA-4E48AC38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5.No unclean thing </a:t>
            </a:r>
            <a:endParaRPr lang="ko-KR" altLang="en-US" sz="1100"/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63D0066-54DF-EBB1-1EEE-A3BD226C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R.There's a </a:t>
            </a:r>
            <a:endParaRPr lang="ko-KR" altLang="en-US" sz="1100"/>
          </a:p>
        </p:txBody>
      </p:sp>
      <p:sp>
        <p:nvSpPr>
          <p:cNvPr id="1024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A06C78-FF43-3131-BB0F-FCBA35FAA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황무지가 장미꽃</a:t>
            </a:r>
          </a:p>
        </p:txBody>
      </p:sp>
      <p:sp>
        <p:nvSpPr>
          <p:cNvPr id="1025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72A45F-9336-6C67-D092-0AB900C8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하나님의 아름다움</a:t>
            </a:r>
          </a:p>
        </p:txBody>
      </p:sp>
      <p:sp>
        <p:nvSpPr>
          <p:cNvPr id="1025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192350-EA03-256C-4CBD-AFB7F43B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마른 땅에 샘물</a:t>
            </a:r>
          </a:p>
        </p:txBody>
      </p:sp>
      <p:sp>
        <p:nvSpPr>
          <p:cNvPr id="1025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23C58E-62DF-8BDE-2EFF-DE1D24C7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악한 짐승</a:t>
            </a:r>
          </a:p>
        </p:txBody>
      </p:sp>
      <p:sp>
        <p:nvSpPr>
          <p:cNvPr id="1025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23A4AF-85D2-73F3-6F48-936BB5D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죄인 전혀</a:t>
            </a:r>
          </a:p>
        </p:txBody>
      </p:sp>
      <p:sp>
        <p:nvSpPr>
          <p:cNvPr id="1025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CE24CD2-92DB-5D85-CF31-87CA1B4C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거기 거룩한 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1550</Words>
  <Application>Microsoft Office PowerPoint</Application>
  <PresentationFormat>On-screen Show (4:3)</PresentationFormat>
  <Paragraphs>315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2024-03-10T14:16:35Z</dcterms:modified>
</cp:coreProperties>
</file>