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65" r:id="rId15"/>
    <p:sldId id="288" r:id="rId16"/>
    <p:sldId id="289" r:id="rId17"/>
    <p:sldId id="256" r:id="rId18"/>
    <p:sldId id="257" r:id="rId19"/>
    <p:sldId id="258" r:id="rId20"/>
    <p:sldId id="259" r:id="rId21"/>
    <p:sldId id="260" r:id="rId22"/>
    <p:sldId id="272" r:id="rId23"/>
    <p:sldId id="261" r:id="rId24"/>
    <p:sldId id="262" r:id="rId25"/>
    <p:sldId id="273" r:id="rId26"/>
    <p:sldId id="263" r:id="rId27"/>
    <p:sldId id="264" r:id="rId28"/>
    <p:sldId id="274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51장" id="{89C029A2-A5A5-4D16-96D2-8766AB24AB58}">
          <p14:sldIdLst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65"/>
            <p14:sldId id="288"/>
            <p14:sldId id="289"/>
          </p14:sldIdLst>
        </p14:section>
        <p14:section name="새찬송가 251장" id="{B7FCD6D8-CAD7-4AA6-A582-C24E873E779E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  <p14:sldId id="263"/>
            <p14:sldId id="26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9650D3-3D4C-4A9A-96E2-26B1F6945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F9BBD2-2E7F-4D04-7A16-C7E6853EE4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229452-2F9C-1D56-753D-0BE1C4927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D97D4-1E59-4414-A99C-9FFB2AE2EC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522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431001-ED2E-984A-9FB3-CE44298EAA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B57002-F317-3685-DB42-EF2063E3E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3E7B14-5D5C-C656-474F-626A60344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403AA-D216-4FAB-BBC8-6C3271DAC9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67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8393A8-006A-CCE5-C97D-E1EC14E29E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B89ACF-14F4-05B4-0C63-3A4BD3C08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96FD59-48CD-AE4D-93DC-219EC9779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0F256-B613-4B64-AFB1-DF47C848B0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753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D0D8A8-CF39-5C57-6487-D2844B985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F3787-4081-0D27-2783-371AF7E40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D9CE32-116D-1B1D-01AC-804729B63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B2D6D-3D0F-44C5-8F65-A6F0AF317C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70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A9A70F-74FD-1948-E015-4C229C3BD0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CBE8DB-A6A9-F14E-2785-432B3CCF41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0BE549-377B-2C11-F644-F8F052605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D1E69-4BEE-4BA1-9853-64631DE549D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657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17A4BE-ABD6-7321-8044-1850929B1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7B74C-EF8F-4714-A611-5A9C84EB5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ECC2AE-6B74-D192-CAE2-471FA6E01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FE8F5-A04B-430B-99A9-7FA47EFE22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796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65201B-85CC-3446-DD6E-9777BEDA3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61A859-7897-1165-8EDF-5B69A4FDB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CF832B-D691-5EEF-9980-9AEC792C81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A563D-1975-4B34-85CD-2330BB8DDD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567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FC8B0E-3F48-2DF8-86F9-4B5B48327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02C274-1D89-88E2-784A-79A462EA2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DC0BC1-E3C3-C8C8-EE24-B52E45A08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CB29E-941C-4813-BDC7-DFDE371E03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926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39A12C-335D-F41D-DECB-D2A6CC712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26F4F9-E819-C32D-BEDC-36AE0B973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07E22E-A5E5-23E3-A818-448006D65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0BE45-63B6-4773-8D49-D6592236A4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32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ECFCD-AC73-F245-ADF7-72BBFD2B9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C46972-4EC2-0D7B-CDF6-058D5EF2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9519D9-4508-F975-1565-C80A279F5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4FAE2-0E84-44C0-8E1D-D7243429693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043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85263-92FB-4DD0-A983-917F3BF9F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37955-5648-8C53-9257-B2DAC91BC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3A4D2-5EC5-781D-31BC-B862847D5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C56D7-5630-49EA-A0C9-738D07875D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111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905E2C-EB00-C0C4-2D48-0AA19437F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6C59C1F-AB00-F1EB-3288-524446A73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C59085-1823-B16D-192E-A4144B8AF3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13E1F6-8B11-A02C-C572-F71902B396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DFE34D-7116-06BE-14D8-5CBB45E09F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AE589D5-8002-497A-8E23-D89E9782167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2B04951-2F96-1880-FDF5-76CCC8886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1.Marvelous grace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F108D2-E006-C021-C869-BACF33FA9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983537-681E-268B-25D8-680131F2D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4B0D86-7EE0-E092-3DBB-17A60A820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5EB1007-307C-F8E2-CBA7-403526CE1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606ABF-ABC6-C731-D894-01E2A0F9C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놀랍다 주님의 큰 은혜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5489188-9909-DCC9-DEDB-EDD399667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895A220-5194-D9F6-4E1C-7528773A4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A9B4167-8B6F-4978-5395-644CFBCA1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854378C-D096-A9D0-88EE-0DEAC5DFA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A8E0A8B4-8752-CAD0-8CCA-98626C9B2A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074EE76-8213-9135-9BD6-73ECD9CA0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BCC94A-F411-EEBD-51F1-0C624AD5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776C5E8-AF0A-7D26-278B-F5174DFA7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0BA2248-6A58-E29F-350B-4B248EA10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3.Dark is the stain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0EC0B96-7766-FA77-931F-65F552D4C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4FA7DDD-2FE7-5904-6034-7BEEB9B47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B0C5616-3F01-1D16-4882-B3FB41A8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F2F9D8-507B-77AA-1A5F-49311FFF8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8D062C1-7066-9DF7-3069-48D0F7618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죄악에 물든 영혼들을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7092A65-47C0-CC9F-DAD4-76A9ABD8E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E029F52-4927-C596-6E4B-4413B265A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6D4E8AB-AA42-56A2-6C21-76C5D8D80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3315500-9A7F-6985-AEE9-2EA9D7594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0DBB4BA-C47C-E70C-F84B-27B90C65D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DA0D1DD-AA35-306A-8BD0-6DD584ECB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3.Dark is the stain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B79D4A9-8CB1-6B87-B3BB-7FE9F8982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2B876EA-16A2-7396-2BDC-9E3EFB7A8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459FEA5-1B8E-3A71-9C81-A21B7D985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6189B78-3F9E-0A0E-B3EB-9883D6D4D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A86BE1-8757-BBE0-D649-974B3900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죄악에 물든 영혼들을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60A3AB2-6A44-758E-E744-1C174DED0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8A20217-4802-4E69-B623-CDFA1C7C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9599B006-061A-8EAC-4C5A-A15D0E5C0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F24D41C-3D11-E7E4-ED4F-2E544A371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11FDCD8-4503-4B36-9B97-463D1D220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D8FE842-DD52-48E6-E8FF-AB442675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3.Dark is the stain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EA401FB-9E05-5865-50D2-01DFC2B50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670DD6A-9F3F-4320-1FEB-6B9DEFE1E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7A392ED-F144-312E-7E15-FBA250A18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494C5F9-7E28-19E2-B012-278FEC5AC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952C23B-7CDD-AE02-A5AC-B75D3E1C8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죄악에 물든 영혼들을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41C7041-606C-ADD7-CFB7-F98149722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5F4D63D-BD51-24C0-7C36-884B4967B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42FF5027-1857-C7CA-302C-F0F11E515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510700A-9806-BAB3-E6A6-6EF16CADC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7637A01-8A52-1B6A-EEEC-06D6105BB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DD836B2-B018-B7C7-E92D-E562C59C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13F109C-2FFA-D618-ABEA-B22D99D6B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4.Marvelous, infinite,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3A37428-6E4E-02DC-F8B5-6AEABFEE5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1D36962-181C-1438-FA52-D003DD9D4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F3D77F9-C2E7-1751-1C19-09F4661B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E0DB88E-108E-6871-6E6D-793DA98B4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3116A0-E731-1A80-DD7B-83B45F951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비할 수 없는 그 은혜를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285BBE9-5FE2-0FAF-3D7C-6FBF31A1B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2FBB56C-5313-BFE2-87C1-384C89209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9503DFC-2A0E-10FC-8A29-F22CBB7D2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B0BE93-C631-980C-515D-3532E3315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61D668-C09B-CF01-C68E-CD5486ECF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C97E6B-BF37-07C6-D44B-50879DDE6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4.Marvelous, infinite,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541457C-2D4A-3B8E-EF46-C24BBC3F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D8BF90B-C678-91E1-574D-8E095EE39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C3A6A7E-1C4E-D75C-625D-5EB41BE02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606750A-F7F0-2646-09BA-2F80BB2A9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C4D2F1E-CFA7-CC50-B7FE-47320088F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비할 수 없는 그 은혜를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1FD15BA-8C3E-E494-BB68-82BB927D9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686232F8-AD1F-22CC-62C7-81E21A890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F77AA2-27F6-48E0-842C-42BB1FADD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E266D19-D653-395E-EEA2-CCDFEDD82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682C85-EF82-471A-1AF9-BC0DBF0F7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0C6770A-949F-C7F7-F06A-D8B354113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6B52E2A-E51E-13DF-7745-EA38D718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R.Grace, grace, God's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7EEFC04-2140-BF35-E4E2-66FA92BBD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F339DA3-76F9-ACE7-B4D9-DBF603072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93F45E6-DB4C-ACC2-0974-9CE885DA6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CC30117-B0BD-9AA8-25A5-A231331F0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B39FD3D-0A96-9E76-4C5C-B29C837DA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은혜 우리의 죄를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0C90B0C4-E92C-FA82-2BDF-4709C321C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EB6E928-7E9C-8D67-4449-2BE9E6978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72AE940-5E49-C701-8CC3-298B1D649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3962EB5-C371-1E71-C899-9BFE5FE5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C5EC962-CB09-8C8E-2AF4-01E57D473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9242A9A-6E4E-995E-D41B-160D7FD53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R.Grace, grace, God's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B01A753-33D5-D598-CD80-59F28AD75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2440808-D0A3-7F70-6856-E4F3FE512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BF58DDC-B154-82AA-D0D9-F7A300766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A0C77CB-A040-6D4A-1ACA-82136BE0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B285003-E756-F0EF-E7C5-492D7BE6C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은혜 우리의 죄를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2">
            <a:extLst>
              <a:ext uri="{FF2B5EF4-FFF2-40B4-BE49-F238E27FC236}">
                <a16:creationId xmlns:a16="http://schemas.microsoft.com/office/drawing/2014/main" id="{687569F7-B1FD-F3E4-1BFE-4BCD50DF4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C66E18-B64E-D4D9-DB12-13D1A6249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놀랍다 주님의 큰 은혜 우리의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F9E21E7-2EEF-3105-D6BF-670A2960F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A46DB1-DBC9-F1EC-82DE-2F54C5895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AF81F8-5F3C-1C14-6ECE-B6A7C4F03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BD90AB5-9469-8B6C-8D50-4CA2B01C0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092EED-7DC2-ED59-7E5C-D69C496E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놀랍다 주님의 큰 은혜 우리의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CA4848-9623-1DA5-59AC-2C739C141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DBF3702-A3B3-3B80-2CB0-0D69A546A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5BA1A6-6C70-24F7-831B-ED7BBCA8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F3D60FD-1353-86AF-1F02-DF091853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C0A402-3C5F-B024-9C06-BA4986C4E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놀랍다 주님의 큰 은혜 우리의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C5523E-8235-CBC0-A64A-46E6490AA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DF395E-CBD5-5088-382D-D8DA5045C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D4E6C1-D7D3-A716-5116-BF92412E8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C8D52DD-A417-44E6-4A1A-F7EEBB0C6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D30FEB8-ABCC-AE5A-667A-DDB274411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1.Marvelous grace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4A2386-3945-6C63-A681-05178A4FD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7C1C4EB-68DC-C5F6-1656-2BBEB6565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60EDD95-6844-664D-9E39-5BB12AF1D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5A04306-B14F-7C58-C0E7-AAEF29F37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DC6828E-66C9-F179-8CD0-1A8A5C056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놀랍다 주님의 큰 은혜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23E966C-0019-30A6-1963-D3DE70640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DF0452A-C02D-8521-F934-224BD1198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8A26C6D-7E46-4BE5-DF88-1D4311E5A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D4D3069-7819-65B6-3B39-CFB2E4A57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B3570F5-8E46-E7F9-8666-6F120591C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D29382-53FB-C39F-2C2A-E42318C79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947193-F65D-DC76-E60E-947C4D2DB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죄악은 성난 파도같이 우리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72FFE3-0932-4563-5B08-A0919812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750ED2D-5CB8-ECD7-F42B-D453D137B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0A75411-0874-4B2E-6F36-0D713AC19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268AF9-49B5-B93C-E5F0-AA45116CA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393C18-1CAB-897B-01C8-E9F12C29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죄악은 성난 파도같이 우리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CA3522-34DB-151A-D6C1-02257E02C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3077F0-E894-29CC-ADCE-504866089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4D01128-9A9B-C503-5BBB-E56B9131B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C313B8-AEF1-AE95-AAD8-BE6F08B43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DC3B39-C794-31A1-057B-A05EA18B5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죄악은 성난 파도같이 우리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312B7E-8C0F-13C7-7214-6E39AB7EE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61D126-564A-978C-E295-BA3AFBCC7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782E89D-A2D1-8F6D-09BD-EBC4D6F15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7968807-EAEE-29DB-9E3E-806DDE185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7CA3F1-90BC-FA24-DBBA-0B5581AF6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908218-4C83-CFE0-2639-76C85374D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죄악에 물든 영혼들을 주께서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20FF6E-4AEB-8AEE-1D03-C64B1D1CA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F69AC0D-7EF2-797E-D505-3CB8AF27F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A37AD4-AC4E-03AE-E741-E43899E1B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54AEC2-A793-0FE6-A3CD-FF5866EA6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14CDC2-F270-9C4B-9E80-048A2B021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죄악에 물든 영혼들을 주께서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734C3F-AAE2-842E-A231-774F62B8B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B35B5D5-231D-40E9-6788-14417456D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B6632A-1D26-68E2-247D-7A25BD69E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788F28-D786-CA10-1C60-2F59143E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84B08B-A53A-8B92-0DAC-AE1AB7109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죄악에 물든 영혼들을 주께서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1A07E8-D9E7-F108-CB94-639A15F5F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56DA79B5-0086-5068-0204-4C77EE722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694789-4C84-9E68-B4DC-054460248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E52109-1BC8-93AF-E8B4-9D5B508ED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C7CB4C-B2A0-C09E-BEFC-8C1ED7E79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4B73AC-E145-FC09-F2E8-431879E5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비할 수 없는 그 은혜를 믿는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8DA74FB-E10B-9DB6-2BAA-3D448F2DA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F539B91-8B77-3142-C16B-D5DBDFFE7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0458DC-0CC5-910A-F198-D93516C72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0A25D8F-B1F9-6FED-10CC-B993A75FE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5BACE7-99FE-7182-75D5-D3043B72C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비할 수 없는 그 은혜를 믿는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9E2DBBD-33F1-8184-84C3-50EDCF373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CEEB24D-8690-E0AC-1DCF-DAFE2998D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E9F1EB-CE4C-3549-CA93-80CA52A5D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5427F6-5B6B-5AC2-CB15-4C631E7B9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9260075-C4AF-A178-FFEE-2A69BA6E8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비할 수 없는 그 은혜를 믿는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5180980-0ED2-DEED-098A-B11608E5B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6AF2626-5D41-47FC-2539-1D30341B0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1.Marvelous grace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B481C77-86F3-9260-72B9-BD7422A71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9B3184E-2822-4560-23D7-B4C82C814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3A18FE3-BFD0-145C-8DA2-56E1FEEEE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C4E9F19-42F3-4AAA-FC86-5ACA36136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984223B-F402-8EB3-6376-8E35B03D9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놀랍다 주님의 큰 은혜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32D8889-86C3-85D2-DE0D-8E060DBEC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50E5E4-22D5-C6A3-3155-EB67162CB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55FBBBF-0595-52B1-8114-67569CFA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FA851B9-5104-DEDC-6765-1523E1AD1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613F6BB-664E-8E30-BBDF-4DD72A7AB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271453F-7D18-D2E7-E960-3320FF763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1.Marvelous grace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B3834B-4FDA-485F-5824-A3277AB04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C3B54E-434B-DB9F-6C8D-E30ACC1B4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41208F5-42B9-D491-7370-6E9A1E7AA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AC6D59B-72FA-7197-5EC9-67BDC3725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2240EEE-BC90-4E4D-6525-D9CDB5EDD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놀랍다 주님의 큰 은혜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E15E2E3-B0BA-7AFD-D10D-A511F696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A9204F-E483-2988-DC02-6E89EE015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B0A5FD0-6A82-ABF1-7421-335CB178D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EAE5F67-D508-6D7D-5C89-9653DD514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74B441E-549A-3EC9-2AC4-7918B299E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18605A2-15A9-2268-F9C3-8B2330243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3A779A4-3DE9-51EB-99B6-57E3A42D4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 and despair like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002DB2F-8E2B-0DE9-5523-CE190DAD8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072AE4C-60ED-30CC-BB81-6594F5347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E6C3EC2-6B3C-E332-7AA6-6D9FC4EB3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528E5A-744F-398A-CC21-74616ACA7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83EE7C4-5087-1DE0-4BA1-56E21CBF5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죄악은 성난 파도같이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5670099-3E99-BDDB-AF19-B9FAB6B72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EEC82DF-B864-D6C0-3CEA-E65E110F6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4F7C5F1-2246-07CA-1632-16F7D1A38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A06718F-F668-9623-B552-24489182B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A3A7B3-1839-DA1B-EB01-520CCB661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D70DDC5-0E35-7F4D-75D1-DCE7250D6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 and despair like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044A83-D796-80A5-22A4-FB1AE97FF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2609005-89F0-6E6B-D9AF-53F66CD96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3D33BA3-BA4C-3347-C983-408F75B47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DA153FB-B39B-B26E-3E50-539B94B97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4C06764-1E59-3E32-1F4E-B2687B68D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죄악은 성난 파도같이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CE89F67-E360-E3C3-8B37-4B773CF24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F4C8BCA-521B-A3F9-79FA-F07BDC702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8CBDC35-6917-33B6-D462-E0A2561B5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275EB5D-F8F0-2749-7BAF-7C85BF936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F8EF7EC-CA3A-2BE9-6345-EE557899C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309AF8E-AB14-61FF-DA4E-EE19F8D10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 and despair like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1AEB4E0-B759-D46F-89C8-3A195F18B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BF82EE4-80DA-3C48-40E6-EBDF3DC4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C00A70E-1D32-CBD0-8767-764A872BA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6F3067-5858-656D-740D-F85F4018D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7A37850-36D3-EDD4-1DDE-4C20D546F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죄악은 성난 파도같이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D295C81-EEC1-181F-A083-E4BFF000C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BB8DA6E-DEB4-2609-9F3E-E9B1DEF4F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4AEC330-7405-2294-FDF0-AAE65624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9BFC526-0DC6-AE22-9AE1-C8BE0F35D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1A8F0CD-13C5-CB59-C05A-E16BAF421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817AD64-ACDF-9991-16B4-3AA7904AF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 and despair like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FE9BF2-3B09-6E83-9270-A973E702E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8AA5CBD-4B9E-C5FB-F42C-DB37AF9F8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C6589F0-4A3E-FF02-3A95-D9F067593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215AFF7-185F-A97D-2E99-776A611C7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1D3121-8936-C11E-FB57-FB71DA10B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죄악은 성난 파도같이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9308E12-6D7E-60E4-FE2E-BE77633C1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2B75C0F-5840-6F07-569E-08C3DB476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B56F2E3-41E9-858B-7C5C-D1C913FDD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72A617B-12B0-C300-0A8B-DBAB401F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C75C20B-A218-B47C-8D6A-C56BBF2B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A6D86D4-4A9B-B6E8-BE16-ECCD1105D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4CCD4F9-2EDF-78C9-708E-205D07DF4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3.Dark is the stain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4C2E738-088E-4FEA-1247-A2FA9C33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60582AF-0200-FA52-AB83-9114C64EF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6A82068-4A77-2633-D133-0AF7A28B6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8F03D0D-FDA9-7B17-D136-2AB591FF5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D40BC41-8473-D012-55AF-C7B945DBD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죄악에 물든 영혼들을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8D5A7BB-D54B-41D9-3411-5F1D2736A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33943D2-B0A7-6170-B83A-9151C4693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1284</Words>
  <Application>Microsoft Office PowerPoint</Application>
  <PresentationFormat>On-screen Show (4:3)</PresentationFormat>
  <Paragraphs>208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28</cp:revision>
  <dcterms:created xsi:type="dcterms:W3CDTF">2014-07-22T01:22:16Z</dcterms:created>
  <dcterms:modified xsi:type="dcterms:W3CDTF">2025-03-16T13:40:19Z</dcterms:modified>
</cp:coreProperties>
</file>