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56" r:id="rId18"/>
    <p:sldId id="257" r:id="rId19"/>
    <p:sldId id="258" r:id="rId20"/>
    <p:sldId id="259" r:id="rId21"/>
    <p:sldId id="260" r:id="rId22"/>
    <p:sldId id="261" r:id="rId23"/>
    <p:sldId id="272" r:id="rId24"/>
    <p:sldId id="273" r:id="rId25"/>
    <p:sldId id="262" r:id="rId26"/>
    <p:sldId id="263" r:id="rId27"/>
    <p:sldId id="274" r:id="rId28"/>
    <p:sldId id="275" r:id="rId29"/>
    <p:sldId id="264" r:id="rId30"/>
    <p:sldId id="265" r:id="rId31"/>
    <p:sldId id="276" r:id="rId32"/>
    <p:sldId id="27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60장" id="{8A6BACF8-8C13-454D-8EE9-201786508302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새찬송가 260장" id="{4351A7DB-A5D1-42CE-BD38-CA8951FC6317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100" d="100"/>
          <a:sy n="100" d="100"/>
        </p:scale>
        <p:origin x="-240" y="-102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656612-CF01-CE1B-4017-E373C09129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F8C4BD-E800-0EE7-CD03-BF8C7FFFE2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892E39-492C-63F6-2C46-4792FEA1C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424D0-C118-4EA4-845A-F1A78C3398A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762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E294AC-0982-C85F-E2E0-A9B3F43301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FA9CC5-71EE-B1E0-5A62-79D207C186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7E0EDC-960D-7A24-9377-1F29A3E84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AFD5C-57C4-4E05-894E-92BD8C4619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379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A9E61C-A7FC-5B4E-D095-FCE0894F2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E05C1F-AD4F-6C50-758E-0317C28EE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16CDC1-BD51-FAF3-AA6B-7B402801E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05311-56A6-4FBD-9A05-1E3B2057A2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615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D2002A-8228-3B22-14BD-A985456F8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253834-777F-51B0-D43C-DF6E110C9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4FE454-B7EB-136E-4F41-52F3C40AA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5CBEE-A4CE-430F-80AE-AA37FF8249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399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A4F72-BBEE-DADA-DBEC-2658F91C5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B73EF1-0327-B28B-6971-730580BD60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6C5645-7542-B8C0-9A96-C2DE2AB27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0ED78-41E8-4A44-99E6-641A5FC4D2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770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35528E-EF95-0062-4153-DE47ECB87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0044BE-24D2-0E9B-2A42-CDB00597B8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37E3D5-FFBE-B64C-0D78-E250406EF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62D68-3C9E-443A-8808-C874FA8C35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434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3D4369-D4FA-35AC-2301-C31821E065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A29350C-9987-9E40-01D5-255F6337A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7B5018-B1C1-7F9A-5B5B-94581B147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FA813-7D2C-4522-8643-BC7F00395F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016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962D35-CC19-94CF-D1E4-02FF699FA8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C545B-694D-C630-3C05-51422C6DB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D34E1A-CAD4-BA60-34DA-E3ED78EE2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8BCCE-8F2F-461C-90FC-00F7F67588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673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683A27-720A-EF54-7931-0F628484F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6F8346-35C2-DBA2-2BB5-5D3D111AE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399C49-A2CD-942F-D107-C901120D4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E9E09-9E01-42C9-82B9-505EA47905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684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C954E-F88B-08F7-764F-68C992641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B9BD6-C008-AD78-EBE1-FADAADF5A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F6F060-A499-7469-00CA-55155F10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DCF54-8231-43FA-8231-08E1676F63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45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76D13-6F3D-F886-EC2A-D8BCAC29F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F0BBD-B117-75B3-1AB2-40B9D911FA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AF7B0-3673-0165-E831-1B8F248FC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A6EB4-E81E-4695-80A1-53650431C71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715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0C51FB-732B-FE46-5A7A-B21E26305E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21CB8D-E011-A514-3819-7D9E1728A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5E303AE-2370-F14B-8F88-3AFD74E2A4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B71146-8A59-27FD-AC43-3E3BD217BC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47A19B-722F-DDDC-D0C7-AF51614D8A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450E8AE-5697-480B-8DD9-7FAFF743332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7DEA32B-7606-1FD1-2DB9-1BB3AAC6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1.Glory to Jesus,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6853009-9037-C31C-F8E5-D3EAF884A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has won our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9BDCCB1-5C0C-5475-9783-6AD76C591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sin forgiven, I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008378EC-0471-A2A6-A5FC-518DF5BC8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4E7E854B-C74B-7CAE-B681-9F9746895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51424C1-9A77-9668-C07E-E67C6DB7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우리를 죄에서 구하시려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BFE1D9D-8807-62B7-5626-894915BE9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주께서 구했으니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10515B9-6918-565D-84E1-329BCDE6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A3D87697-D66A-742F-E400-2FDFA8F64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A79D3F0F-9503-818D-815E-A2F344A73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FA337AC3-42F6-EA0D-2A5D-28BE34AFAC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ADCEEB4-72B4-3B2A-9A4D-2AA7005EE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F735CB-559C-4BBE-F901-1F5542494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1.Glory to Jesus, Who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8A5BC2-2821-98D4-0D0B-7167CC73D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has won our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228511A-5125-5E09-FA2C-21E6306DF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sin forgiven,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5A58E6-3D90-04E9-41A1-3F5322FF0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D3CBAA-B9E9-9486-0D93-3A35CD096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EC13B2-7045-30DD-BA2A-4E4906D4D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우리를 죄에서 구하시려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FDB80E-080B-A745-6865-8FE2238E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주께서 구했으니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9A818F-2563-C610-B8CB-00AF83564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지금 죄에서 사함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B16A2A-A0DF-2910-56AA-10C12C8F5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6BF36DB-2C97-ED8A-9F96-392D9A5F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A1CC38F-4091-154D-A9E3-180189535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945A25-63D5-2D21-C38E-BF66EF565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1.Glory to Jesus, Who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08118A-FA25-AF10-B9B8-5AFCC6B1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has won our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2C0106-A445-C91F-B747-2703CFE58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sin forgiven,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4398D3-1B3E-B1D1-ADD8-C2517BBF7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54D91B7-B06F-9EB8-AE8F-8C29CA3E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C35462-2D1F-242A-2245-4A5218E37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우리를 죄에서 구하시려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80A19A-6506-1D17-BFF4-DB4592842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주께서 구했으니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AB7C99-5709-CA75-0B04-7C0C6FAA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지금 죄에서 사함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6677CF-2B2A-5654-D3AD-42AD4D4C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F609905-01B0-FC11-6962-DE0D2B754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7CDB98D-B886-AD36-E4E3-19F04CF95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1202DE-E166-A9F9-2FA8-04AEE422D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1.Glory to Jesus, Who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DE3917-E0EB-8AC7-F3F5-54A3A9ABF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has won our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5E9F4B-493A-B870-2D4A-6B87C9DFC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sin forgiven,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E5F59D-F261-4B89-DAE7-A54C6E339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DC2440C-34D5-A4DD-0FE4-A79988F90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EBB978-4CFF-19CF-B996-C2AF749E4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우리를 죄에서 구하시려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B84582-F55A-5F99-FA21-5DADAEBF7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주께서 구했으니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802AAF-E02B-E2D5-C5A0-8D708B7B2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지금 죄에서 사함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89AF8C-93F4-EFCD-7231-942F49E2B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724C153-2594-07EF-4B25-DF841C414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2">
            <a:extLst>
              <a:ext uri="{FF2B5EF4-FFF2-40B4-BE49-F238E27FC236}">
                <a16:creationId xmlns:a16="http://schemas.microsoft.com/office/drawing/2014/main" id="{1DB8E7DE-18AC-0634-0C3D-40274CE2A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BCA2AE-3BF1-75A2-4A5D-1CF0B4D84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1.Glory to Jesus, Who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DB3177-29DB-D555-2424-B04BC0EBA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has won our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88A551-9C85-1D44-644C-3FD9135B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sin forgiven, I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09DB54-6365-59FC-C019-177EC0B3C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we depart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0E7FE81-228D-B496-E072-0B736B2A6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D72B76-C77D-2650-FB0B-57BEAC9C1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우리를 죄에서 구하시려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C7202E-F751-0387-4CDD-BA2FD108B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주께서 구했으니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FEA148-04D8-F844-01DE-3C7A3E514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F3DA52-6263-AE75-28D4-046326FF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우리가 이 세상 떠날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5F96EE-48B7-B01E-FE6E-1A634E43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2">
            <a:extLst>
              <a:ext uri="{FF2B5EF4-FFF2-40B4-BE49-F238E27FC236}">
                <a16:creationId xmlns:a16="http://schemas.microsoft.com/office/drawing/2014/main" id="{CCD6C70A-775E-3474-AD47-999F3A77E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9C40E4-2B6F-88C0-4E36-10E86E82F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1.Glory to Jesus, Who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C362E4-888F-A052-B09A-49C4C1AF0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has won our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AA3C44-0783-F981-C098-B1C647450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sin forgiven, I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195672-F6B7-0D31-0641-D2521C23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we depart from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7AB689E-9CB9-84CD-EE06-E34E39978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5EBBCA-0C7F-96B9-D08C-6C6CC76E9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우리를 죄에서 구하시려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1A8E010-C1B4-6E30-A153-C140AE968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주께서 구했으니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77F00E-9A06-C8D6-AF03-13C875F4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27D5EC-FB1A-78C2-DA36-14AF04713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우리가 이 세상 떠날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06667BD-E017-489D-8AA3-B690F98C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0BCD1132-D6FE-204C-6D70-348436716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06FB62-5607-A4C1-A3E8-68F2E65E4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1.Glory to Jesus, Who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6CD8AE-C89A-795D-B05C-BCECB8EC9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has won our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F09A10-F653-16AB-A60A-D2289C1D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sin forgiven, I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D0BEF0-D3DA-6E7A-61A7-7ED01FCC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29503FF-C36A-AC25-0508-70CC685F9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R.Praise we His name!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0CEAE3-261B-890E-667D-9205F8F25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우리를 죄에서 구하시려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CAA769-43D2-EBA5-7BB6-56926137A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주께서 구했으니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9B67DF-BC3E-E080-5F45-F9D5DE98B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1D96113-33F1-02C7-BD3C-AE384D5C9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D4DBD44-70D2-2F90-2A31-C6EA2DC13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8D0AF7C3-6B8D-0673-00AF-1547D7016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EBD97D-F172-6597-5BB8-C5DB1256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1.Glory to Jesus, Who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5DE2CC-536E-76D9-2649-284D825D7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has won our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6F64D7-A6EE-8204-910C-1B9835506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sin forgiven, I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14B62E-9185-DB7A-78AE-ACC40AF0F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6458A9-C4C2-749D-03A2-7F735412B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R.Praise we His name!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206087-BD41-D6CB-A651-1DF0F32D3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우리를 죄에서 구하시려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D401FC-B6FC-7242-8606-0FEADEB17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주께서 구했으니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0B40F0-FA99-D013-9DE2-C44B46AB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0DF072-65D6-E8B0-0BF2-D3DA5BD11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78E250D-E19C-D04F-1D31-3556C6337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3AFDA055-5E39-4BD8-2221-193F84739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B27270-D111-CDDE-D639-BB3CA3680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우리를 죄에서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A66AF5-84D7-C3D7-607C-FDA47F954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주께서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0BB5BA-B09F-B9F2-D59F-6045D4332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7777EE-49DE-0B8A-150B-0B364BE2D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60AE7BB-D4A8-9695-5B4E-9CA401C44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D34697C-5D04-FA1B-9CB1-9907A4E59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C4605F-FE8D-9D71-7D01-0C21B6D40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우리를 죄에서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A5C1F4-FEC4-8B42-E64E-D9EC85266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주께서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599ACE-3C26-3B82-1276-A8423F284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AA1641-3013-CD6A-0A2B-929753EC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811F693-5BC9-27ED-0B2D-990813997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D9E9719-08E4-885F-224A-62A076EAD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CDDB78-77B8-4EEA-6E74-03013C04A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우리를 죄에서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8637B2-D066-F68C-3945-62CF4E20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주께서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97BEBD-9E96-17F7-6C84-16F943AD5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F2CDC5-89E7-0FD1-399D-0459354DF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F48471-FB46-3291-7F5C-15B6653A9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C0745B1-256A-16A9-C34D-8BD0046A3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A042AD-913B-4F4E-B353-61FED476E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1.Glory to Jesus,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FE2EDA-CEC6-D924-96FA-1910D8DEA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has won our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CCC767-6F5E-22A2-028D-83C40E827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sin forgiven, I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FD4F60A-90D6-0B49-E31B-94F0FE24E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D765A9-B045-FE93-85C1-6B853DE5D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BDCAED-90C2-A077-E795-D8F92C0BE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우리를 죄에서 구하시려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B647F2-DD8C-41BA-5D5D-465B5EF1C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주께서 구했으니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A5FDDD-9363-E7D9-91A2-CA48BB3C8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713A1F-6E6A-7314-7751-B751AD061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1E46F99-E9AD-15FA-EB47-E1D0CCF40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FB25B3C-978C-08FA-193B-AB129ADBB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15C726-2EB0-38F3-868E-2462BECA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우리를 죄에서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52F72F-519C-71A4-624B-CAC5FEA92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주께서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02B11C-2DF6-8830-D252-A57A20F2E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DF4E41-C4A9-72E2-48B0-C6D7FAB8F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06B65D6-9A5B-AEC5-3C36-A61FF6227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7C99733-1DC8-0F87-3260-5107F57C3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5641E6-89EB-4695-660D-00EF2D46E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우리를 죄에서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BE29A2-0504-B6D9-FDEC-552676CF7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주께서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C39566-50B9-67DE-5F98-B5C71058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673EF3-378B-322C-49CA-9395D0BA8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9D6938-CA2B-8436-1128-31C16ED2E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9521614-2CC9-AD6F-06E1-BB4500835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21AF0D-EADC-D2AE-311C-CBDD2D761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우리를 죄에서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F9E482-706A-04F4-9D85-31B18D531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주께서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850A39-2602-4AB9-360C-37FBBF318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336B47-B26D-25AD-9639-C4A7C2F3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CC80DC2-F609-6897-63D3-DC4291FF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C7D9F2D-E2F9-FFBF-8687-81129C271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8647A6-A65D-D2BB-76EC-94FBC7534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우리를 죄에서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B49D13-BA99-627A-26C5-1FBE537B4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주께서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C741E6-7452-21EA-F40F-EB0054845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E0DE1D-6759-7746-C7C7-C9B01C352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4415B38-B9C4-D5D8-6AC0-46A5AFED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3BFBE55-B0B6-3D7C-756F-D0B5AF004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068D04-35CC-95F4-2FE1-D70F5AFD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우리를 죄에서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7173E1-798F-B58B-3D0D-EAA725882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주께서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C5E228-0DA5-485D-F3F1-514968727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805D75-41FA-64D0-905A-6DC0F0F89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6DDC8BB-E0FC-72E0-8B95-B2D562BD8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EC17A53-94BF-B23D-ED64-05AEA6009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DD1877-9D51-21F9-9DB9-CA4992789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우리를 죄에서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5E1994-3E77-AC8B-F770-BE2ECAEC4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주께서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991959-DAE3-E8FE-1BC6-D0D47908D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지금 죄에서 사함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1FA513-07D0-962D-5995-AF8993497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FDC44F-AB35-70B5-D582-E039C48A7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244EDD1-638B-1A37-C980-70556B5D1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EBB1A8-4B66-0B82-7D03-AB2DA2D57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우리를 죄에서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DCE7F4-B875-50E1-55D7-BF96F0B39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주께서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DA99E5-8252-3D6A-4CF7-F56FB0BE4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지금 죄에서 사함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79D5A6-75CC-B73A-255C-63E893677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689596E-A7FC-EBB5-1095-627A14B8E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66A11BC-1207-3A0A-9C87-2F9713282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B81F2F-02E9-5353-EA0D-50A117DB6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우리를 죄에서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438C76-56A3-9FB5-FE59-F6D17AD51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주께서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DD16F6-0155-984E-1DD1-2B8C1CED6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지금 죄에서 사함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0004A7-9F37-A3B5-3BE8-401352DC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18C6475-AB71-561C-CC6C-9D0B5853A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D5399CA-CD86-BD45-3A4C-C6F441C4D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7153DA-8908-1343-FD1D-583BCE725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우리를 죄에서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688E58-5915-CB6D-114C-9B7AD1B62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주께서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398878-2B28-CA9C-4BDB-6B6A88CA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지금 죄에서 사함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75DF82-418D-4CF2-44BC-21C7197FF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C0102D0-E5C0-A582-3719-A560A73D2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97C1BE2-CAB0-1EC5-AA82-5FB6398D0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FD79EFE-9B7B-6660-EF6D-A9ECD9D3A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우리를 죄에서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862182-918A-3D26-4336-B914B27E3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주께서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3AAE06-0AFC-AB9A-F952-19CEE1BEE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8AA3AD-FB29-1AED-7A31-DDD775AC2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우리가 이 세상 떠날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148CF4F-F6DD-45A9-583F-4B41F0F52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D09139F-C304-7F81-DB2C-E7E363EAA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308703-3EB6-618D-541E-84EA3F315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1.Glory to Jesus,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476F1C-9A81-69B5-1660-70FC8A6BF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has won our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4B4A2B-5568-A0D4-624B-A6D10CF30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sin forgiven, I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1D167B-0757-230F-AA4F-C283D9C0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A558423-7A9E-3398-D5C8-684A0D61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C38F4B-67E5-F6D2-EB0E-BCCC33AB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우리를 죄에서 구하시려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F17969-478E-A686-B8F9-ACA1374BC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주께서 구했으니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618E85-C50E-3437-7AD5-049592387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F6A807-AA82-71C1-64F5-C56FE0D2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EAC70A7-B5C8-0DFE-FEBC-F3A4F183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848C79D0-46F1-BDC1-E4A1-A5F0EA810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CFA6A6-C282-F88A-A1F8-2E2A72617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우리를 죄에서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4FF166-F598-F29E-7D61-FB077EAB9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주께서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B4A5F1-63C8-5596-86A2-DE5B66082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D7F4B3-F7C4-86A6-8961-EE46170B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우리가 이 세상 떠날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EF3810-AEDC-6FD9-6EB3-F4EBDC069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1C491F13-C336-8265-BAA7-E01295421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CE6947-40B0-8C25-11FE-D7B69473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우리를 죄에서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52F890-DD63-8280-3831-B34BB8377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주께서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8B5DF2-6B82-FC51-A6E2-492895AD8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8AAE7E-2D57-D51C-4B64-AE9000F0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18BF6B6-85F7-0659-5F20-0DEA76234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381B1E5E-B978-D7EB-F863-E95FADB7D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B772C1-2B92-815B-EBE4-95CEDE233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우리를 죄에서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88920DB-F568-488B-B137-F0EA6DA2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우리를 주께서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FB570E-BFCC-3538-27EF-31A29DF85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3BD55B-FBB3-8CE4-7A3C-BFB741BB7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809CC2C-B022-F5F9-2482-F0F1DE797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찬송하세 찬송하세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D56EF32-B73D-BA3C-0554-C10A1656A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B424DF-0D2D-CA07-4B4B-48A2BF9F7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1.Glory to Jesus, Who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45900E-6A10-046F-D7C5-4AB338CAD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has won our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AFFEF5-10AB-C587-C578-C1B9E649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sin forgiven, I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5E8E2C-53D1-088E-4A58-606024348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F370377-503A-C78B-2CE8-BE7D2E50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5A4FCC-13CD-B5D2-5228-DBCD77A81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우리를 죄에서 구하시려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AEE82C-085B-6DEE-4C15-058451C10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주께서 구했으니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809DDB-4B3C-1E38-314A-E07B3BBB1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9235CF-D7DB-FEEA-27B5-A8BC2DE95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410B404-E6AE-F5C2-3AE4-D361EB40D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6F73DB0-4D67-141B-54E0-8A3C74A01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B114D9-8D44-47F8-0A49-FF8A04E27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1.Glory to Jesus, Who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2144E5-03DD-FAB3-FCFF-A9FE6FCC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has won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09EF89-F502-3E35-1667-B403019C0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sin forgiven, I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127C68-36C1-1F0E-6144-E6E3B9AFF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0000DB1-A9BF-347F-A8A2-DB96981A8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918D27-ECD9-5CEA-55A4-11EFF3E24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우리를 죄에서 구하시려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893F278-B980-3C8F-91CC-FD2DF4502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주께서 구했으니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43185B-4DB4-19D4-14F9-1D34FCC6B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BB4716-D040-C6F5-8BAD-73DF54609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B5F6B78-DCF0-3D3E-DB5D-2227F1514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4278DA2-9131-9062-0B96-6DAFDE257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F0CE74-50DE-9001-A0AB-4BBAEBD82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1.Glory to Jesus, Who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AABA7C-90EA-A57F-A74A-0827A2CFD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has won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74D2F1-BF26-4027-737A-BF9A1C95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sin forgiven, I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6BA668-96F3-C242-F38A-43096BDD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EAE94B5-C082-869D-6B2B-FA8823E5F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969852-5A34-1E04-B134-4DB47E964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우리를 죄에서 구하시려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8FA26D3-2881-53F8-B134-FD5BC174B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주께서 구했으니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451D6F-7BAB-4910-3A82-BD87D0F64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92D741-C138-1092-3FEE-F3968CCE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01ED459-A180-3F8C-877D-A451CC06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F1124C4-6E3B-4614-C6C0-D297EA6CE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DCE905-1A28-1A4C-9562-27EDFFD9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1.Glory to Jesus, Who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F4A2AD-BB76-8A21-3F75-CB6D213C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has won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C95893-B6E4-4A6B-84EF-1781EC53B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sin forgiven, I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B600BE-F1FB-6855-CC13-38137CBFC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292F45-27C6-EDA6-3CB7-631A6F189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620890-4DA1-DAC6-50B1-4D8CB8E68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우리를 죄에서 구하시려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ACA3DC-9CB0-E4DC-6147-21FCE7AB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주께서 구했으니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B02DCE-634C-2C03-B429-F66910BE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198174-984C-B724-C063-3A1B2DF7C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1C5AADB-4D1A-FADA-13F6-18F3929C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3C55E10-9FB9-8B8D-DF73-25086035C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E40152-1A5C-28B6-AE77-85DDEA9B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1.Glory to Jesus, Who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577CCF-645A-1965-38FA-DDE57E36A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2.Jesus has won our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56A7DC-9573-ADEB-B2D9-A003328B0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3.All sin forgiven, I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FEFDF0-CC63-193A-435D-2FB369F3A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FAD1302-EE72-C3CD-A191-AEB8BCF6B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9B4B75-20D9-2C0F-FC1E-E424D781B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우리를 죄에서 구하시려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34A04F-818A-6FAA-C360-34289C7D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우리를 주께서 구했으니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90BC3E-BCEE-4B5F-7A94-87E12DC90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 지금 죄에서 사함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E44B07-301B-0632-59A5-553A60F4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E440AD-68F6-E125-FF8F-97C411D86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B186C07-AFAE-BBC0-20A2-918D7A5A6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BAA9E8-6E2D-4261-2BC1-558E6B65B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1.Glory to Jesus, Who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688783-6F2F-1FDB-608F-567B28986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2.Jesus has won our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3142B8-D8EB-E11B-42FA-392336CBF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3.All sin forgiven,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9528AD-899C-F01B-DF8E-C0D7A6404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depart from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2433A61-0311-B6C1-CB4B-E27DD4C41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R.Praise we His name!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C602FF-D6E1-F810-3893-08398BA16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우리를 죄에서 구하시려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15A0A55-1AA5-CE37-503E-4FF9ECD2C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우리를 주께서 구했으니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CB74AB-9B24-57BE-39A8-5A4288C3F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 지금 죄에서 사함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3F327E-57FE-81BB-E19E-8D840507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우리가 이 세상 떠날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557DA5-8D5B-8A2D-55F7-9DE82EF7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찬송하세 찬송하세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1328</Words>
  <Application>Microsoft Office PowerPoint</Application>
  <PresentationFormat>On-screen Show (4:3)</PresentationFormat>
  <Paragraphs>240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2024-03-03T15:45:53Z</dcterms:modified>
</cp:coreProperties>
</file>