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5" autoAdjust="0"/>
  </p:normalViewPr>
  <p:slideViewPr>
    <p:cSldViewPr>
      <p:cViewPr varScale="1">
        <p:scale>
          <a:sx n="101" d="100"/>
          <a:sy n="101" d="100"/>
        </p:scale>
        <p:origin x="1194" y="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AF1-D8D0-43C8-B4CA-3416F58C74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996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379D0-E927-4544-AADD-7B2BBDBF23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906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6738C-0C92-456A-95EB-91B30C4BD0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06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F9007-B9DA-4D0E-B51C-6B7D7C0580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285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D2224-0C97-4939-B47B-FD4B535C1F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752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A4BF5-C091-44D3-B0B7-322A0C1B6D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708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9FD9F-641F-4383-ACD8-B527FE8045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22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78551-85F1-4DB0-808F-CA1C373710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86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62AB4-CDDD-4B61-AEBA-1DFBBA4AB4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9DAB8-0C4D-4805-86FE-583E18E60B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24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43CC4-2BF3-42E7-9660-7582FD3354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92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3104E0F-8760-42DE-83E5-086A75C7454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5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구원하신 예수님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우리 죄로 인하여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Him who did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2.Ask but His grace,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shame our sins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4.'Tis thee I love, for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5.Insatiate to this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 죄를 인하여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291034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Him who did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2.Ask but His grace,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shame our sins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4.'Tis thee I love, for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5.Insatiate to this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 죄를 인하여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301416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Him who did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2.Ask but His grace,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shame our sins He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4.'Tis thee I love,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5.Insatiate to this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 죄를 인하여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사랑 못 잊어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195406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Him who did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2.Ask but His grace,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shame our sins He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4.'Tis thee I love,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5.Insatiate to this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 죄를 인하여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사랑 못 잊어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7997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Him who did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2.Ask but His grace,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shame our sins He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4.'Tis thee I love, for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5.Insatiate to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 죄를 인하여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10905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Him who did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2.Ask but His grace,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shame our sins He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4.'Tis thee I love, for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5.Insatiate to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 죄를 인하여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415414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구하라 주실 것이요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우리 죄로 인하여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 죄로 인하여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우리 죄로 인하여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사랑 못 잊어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우리 죄로 인하여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목마른 자 이 샘에 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1.Of Him who did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2.Ask but His grace,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shame our sins He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4.'Tis thee I love, for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5.Insatiate to this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구원하신 예수님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 죄를 인하여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1.Of Him who did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2.Ask but His grace,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shame our sins He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4.'Tis thee I love, for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5.Insatiate to this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구원하신 예수님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구하라 주실 것이요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 죄를 인하여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35198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Him who did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2.Ask but His grace,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shame our sins He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4.'Tis thee I love, for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5.Insatiate to this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구하라 주실 것이요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 죄를 인하여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23679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Him who did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2.Ask but His grace,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shame our sins He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4.'Tis thee I love, for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5.Insatiate to this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구원하신 예수님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구하라 주실 것이요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 죄를 인하여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사랑 못 잊어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목마른 자 이 샘에 와</a:t>
            </a:r>
          </a:p>
        </p:txBody>
      </p:sp>
    </p:spTree>
    <p:extLst>
      <p:ext uri="{BB962C8B-B14F-4D97-AF65-F5344CB8AC3E}">
        <p14:creationId xmlns:p14="http://schemas.microsoft.com/office/powerpoint/2010/main" val="729051974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700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2021-10-03T14:29:57Z</dcterms:modified>
</cp:coreProperties>
</file>