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73" r:id="rId10"/>
    <p:sldId id="263" r:id="rId11"/>
    <p:sldId id="264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7A0EC-2CD5-443D-BA5A-60AB96DB88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508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8BA8A-7190-49E5-8173-772616EE3A7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932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E724B-E5B9-4BE8-9400-94A9FEEFE8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471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066E6-6BC3-4EF4-A7F3-B62D1ADF20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203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EA686-5155-48C8-85D0-315FB2C36B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742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DDC3C-E1B8-49EB-82A1-257A320264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144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B929-99B0-48D7-A23F-CB32B2FC14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932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8E5B8-4FA2-4226-A3F2-93C99AF8A9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03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A5735-85C8-451D-B4D1-6B3A85ADF8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70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84A0F-B8B8-46A5-BDB4-EB10FA17EF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52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C52D2-7246-4147-9BF8-BFC542DA22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742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3EDDE1C-BF0D-4A9C-937D-0182E03B0AC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3.xml"/><Relationship Id="rId7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2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5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6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7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8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9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0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변찮는 주님의 사랑과 거룩한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 무궁한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 날마다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 날마다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 무궁한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 날마다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십자가 단단히 붙잡고 날마다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 무궁한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 날마다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십자가 단단히 붙잡고 날마다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 무궁한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 날마다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십자가 단단히 붙잡고 날마다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1.Let us sing of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cleansing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we'll march in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변찮는 주님의 사랑과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5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1.Let us sing of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cleansing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we'll march in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변찮는 주님의 사랑과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15916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1.Let us sing of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cleansing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we'll march in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변찮는 주님의 사랑과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22743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1.Let us sing of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cleansing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we'll march in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변찮는 주님의 사랑과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2469629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of His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2.There is cleansing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we'll march in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깨끗게 한 피는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154960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of His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2.There is cleansing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we'll march in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깨끗게 한 피는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411823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of His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2.There is cleansing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we'll march in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깨끗게 한 피는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13536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변찮는 주님의 사랑과 거룩한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 무궁한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 날마다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 날마다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of His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2.There is cleansing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we'll march in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깨끗게 한 피는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4112108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of His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cleansing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we'll march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거룩한 보혈을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2301153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of His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cleansing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we'll march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거룩한 보혈을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9572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of His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cleansing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we'll march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거룩한 보혈을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11860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of His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cleansing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we'll march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거룩한 보혈을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1092689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of His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cleansing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we'll march in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4.So with banners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십자가 단단히 붙잡고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34578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of His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cleansing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we'll march in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4.So with banners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believe Jesus saves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십자가 단단히 붙잡고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4139501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of His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cleansing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we'll march in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believe Jesus saves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37441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of His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2.There is cleansing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we'll march in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4.So with banners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believe Jesus saves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예수는 우리를 깨끗게</a:t>
            </a:r>
          </a:p>
        </p:txBody>
      </p:sp>
    </p:spTree>
    <p:extLst>
      <p:ext uri="{BB962C8B-B14F-4D97-AF65-F5344CB8AC3E}">
        <p14:creationId xmlns:p14="http://schemas.microsoft.com/office/powerpoint/2010/main" val="75295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변찮는 주님의 사랑과 거룩한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 무궁한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 날마다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 날마다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깨끗게 한 피는 무궁한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 날마다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 날마다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깨끗게 한 피는 무궁한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 날마다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 날마다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깨끗게 한 피는 무궁한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거룩한 보혈을 날마다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 날마다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 무궁한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거룩한 보혈을 날마다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 날마다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 무궁한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거룩한 보혈을 날마다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 날마다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깨끗게 한 피는 무궁한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거룩한 보혈을 날마다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십자가 단단히 붙잡고 날마다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1020</Words>
  <Application>Microsoft Office PowerPoint</Application>
  <PresentationFormat>On-screen Show (4:3)</PresentationFormat>
  <Paragraphs>208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2022-04-03T14:36:13Z</dcterms:modified>
</cp:coreProperties>
</file>