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72장" id="{74B6A5E2-F212-4895-A81B-DB180ECECBFE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272장" id="{78213E6E-E559-4A89-8928-8F9F41184D4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A7DFE-B498-45D4-A7E1-1A239F0EB8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570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C122D-06C6-4E86-A5EA-EA5F4AC4B2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37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97CA6-EB67-4CA7-AFDA-7ED2F1412D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8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F1127-1B42-4A17-8A0C-E94B8DCC274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632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17804-9631-421C-980A-B0B4EEEE28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66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7C345-810C-4372-B844-CA20681749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737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2AB-9EBA-4B96-A8A1-CDE9AA2D80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20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301B7-D1A5-4F55-B55E-5A89BE8B2F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396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0BD32-1014-4108-AE5E-BCCCCC81195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82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DEC7F-062F-49A5-9BD5-44EFCC978D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376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E0D06-4DF4-4E34-AEC8-4F90B1F0F1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74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D95DFD3-79BB-4AF5-BE14-A24223B35E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1.Out of my bondage, sorrow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99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3.Out of unrest and arrogant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103108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3.Out of unrest and arrogant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81500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3.Out of unrest and arrogant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306996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4.Out of the fear and dread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135292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4.Out of the fear and dread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82140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4.Out of the fear and dread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116934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4.Out of the fear and dread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107494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1.Out of my bondage, sorrow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434721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1.Out of my bondage, sorrow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209417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죽음의 길을 벗어나서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1.Out of my bondage, sorrow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고통의 멍에 벗으려고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421935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2.Out of my shameful failure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3866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2.Out of my shameful failure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62364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2.Out of my shameful failure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336378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2.Out of my shameful failure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3.Out of unrest and arrogant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낭패와 실망 당한 뒤에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교만한 맘을 내버리고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152652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1.Out of my bondage, sorrow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2.Out of my shameful failure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3.Out of unrest and arrogant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4.Out of the fear and dread of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고통의 멍에 벗으려고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낭패와 실망 당한 뒤에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교만한 맘을 내버리고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죽음의 길을 벗어나서</a:t>
            </a:r>
          </a:p>
        </p:txBody>
      </p:sp>
    </p:spTree>
    <p:extLst>
      <p:ext uri="{BB962C8B-B14F-4D97-AF65-F5344CB8AC3E}">
        <p14:creationId xmlns:p14="http://schemas.microsoft.com/office/powerpoint/2010/main" val="180756927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1168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2023-10-29T14:36:31Z</dcterms:modified>
</cp:coreProperties>
</file>