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6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78장" id="{E74CDDFA-6218-4959-98F5-63BFB208C143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66"/>
          </p14:sldIdLst>
        </p14:section>
        <p14:section name="새찬송가 278장" id="{C724937E-4233-4EDB-BF8C-7C8780D47BF9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3B779C-EEB3-878F-AA1C-CBE6D0BA4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857EB5-1A46-F85C-68B6-92479FE0E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6702A-D68D-6CBD-256B-D3FEC820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CFDC0-84AF-4025-84C4-251AA84688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84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ACE11-B03C-FDE9-1C0F-4F53E1CA6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F28D7A-77B2-7E16-1D91-6E7D8FA35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474171-400D-CBCA-2B75-3526DA197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A75ED-E0B3-446C-9BA8-8E6607228A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268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C88F57-BA81-FD98-51E2-D99C1CB72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6A83E4-3EE3-261A-E888-5526CC2F2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3687A-30D4-9C33-556C-CB129F775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0C5B1-0D7D-4761-8F11-D63F23BF42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892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A907-9B43-685C-5AB4-278B709FB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6C490-F75C-68FD-6B1E-ECC6DA98C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3EFC6-651D-9120-B6E0-E7D1049C0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D13CF-F666-40AC-9CF1-83EC07F9A5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0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7C75FF-9DBC-EA0C-16DE-BCCAC34DB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0DF0B8-E48B-E25A-C346-6FC6F655A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3D5D69-91D2-5DE6-4F7C-0F2CDD78D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9114B-5254-45E3-935C-32C8AAA5C1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24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6E970-9859-4214-59D8-B8A8293F0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08A79-1BB1-D475-5EFA-F7BBDFD27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FF1117-E300-002C-51AC-E43722D05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914F9-C383-4621-9556-FF349E809E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25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A98ABA-6F8D-846A-9E58-00D833585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D07A0-F3F0-8815-E310-7A70FCFC5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EE199D-E748-7830-2101-0E8210CDF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51E1F-F423-4CA6-9CD2-70802DA92E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72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D997CD-887F-DD5B-E3E2-98C19DA13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92BD56-1CDE-9B04-7CF2-C53EDA8D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9F6C88-8D86-CD22-11D5-16726084C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5AF9-24A4-4383-B013-25709086B6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88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ED2A94-387E-0CB2-891E-72D4B290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019937-9995-FD2E-2656-9E7544B66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75E195-C90E-AB8D-B1C2-E84D9C932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72AA1-ACB4-4A3E-B1DF-2EB2A67FB3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960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F083D-F4E8-BCFB-8297-2F6FD9A52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CBA92-D340-D599-B917-C84233BAB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B4E23-6EEA-8AFB-2D57-B37ACE36B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83BBD-C98A-43F7-9772-217F374920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08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F262F-03C1-7BFC-A399-BEA30ED01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77E31-70B1-9D1F-EE77-F4445522B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2390A-6133-316E-3DE7-C264846B8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FFBDA-8B04-4828-AB5D-6CB1633209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784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B45A3C-67D0-EE6C-9189-A02E8D282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EB9E91-2247-FADB-9F7D-95DDBFA19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2FDC5C-A1ED-C72D-0754-F34F095562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799A85-49DE-B6E1-55B9-75C60D29EF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EB1756-A1D7-1A0D-EF5C-4B05312D3E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A34807D-24C2-4A16-97C5-748AA985C9B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6">
            <a:extLst>
              <a:ext uri="{FF2B5EF4-FFF2-40B4-BE49-F238E27FC236}">
                <a16:creationId xmlns:a16="http://schemas.microsoft.com/office/drawing/2014/main" id="{4C82358B-2138-CFAB-44D5-4DD9C1C13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ACB61C-F0AE-A23B-B95E-F8CDE9EF0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from the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135D45-53E6-96F0-797A-40DC9112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5D7066-4494-3B2A-8B54-BBB9A76C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F8E1D4-197D-B582-B6B0-5A68EEBD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20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F9E3A94-330C-273A-D539-B25A17AC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205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002CF3-699D-344E-2D8A-342993C5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205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19FDCA-2F58-CBD5-A82E-4EB1E2C3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205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6218F2-BA9B-AF52-5317-DCD80637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205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E7EA11-49BB-8031-F846-C5C40679A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206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74DF606-663D-7B3A-CA55-F1528EB3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F8E843A-6066-13B3-5AD8-3C4CAAC9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24D41D-AAAA-0F55-D3E6-DC5739364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E3EA28-FF99-4B27-1969-32BA6DAA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43595A-0303-0C79-38BB-BB75018E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3.Mockery's crimson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E920C8-A000-CD6D-6133-1E3A89B1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D4D35B-5BF0-14DE-7D91-44E875A2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D46757-6AD5-BE73-99AC-1AA2EF99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078839-58E1-206E-6BA8-7E9FFF76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D19418-DC11-F633-F4A7-3187C0CF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EDFEFD-72FB-A14A-EC05-8F46CF24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5851EE7-8543-B78C-E892-CB6E37317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2">
            <a:extLst>
              <a:ext uri="{FF2B5EF4-FFF2-40B4-BE49-F238E27FC236}">
                <a16:creationId xmlns:a16="http://schemas.microsoft.com/office/drawing/2014/main" id="{45225770-78BD-61B7-0C5B-A935254D2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2F0730-8FA1-A881-5E13-DB95E8BE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34F456-AB6C-AF95-F7E7-265F4773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A5A2A7-07E6-84DD-DBA0-D5E2FACB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3.Mockery's crimson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2320EF-59A8-F9A4-3318-ADE6A82D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F8B309-F17E-648D-ECAD-B2BD76C9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8DB20B-E442-E202-0B29-E3DBDF7D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B7E2A0-DDFD-6048-9862-82FDA314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2F5E9C-F000-3C1E-23CF-21B28BAD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5BA8EA-FDCD-FAB6-07DD-B7DD7053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24A0DD-24FC-6807-C0CB-E1CE72A2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2">
            <a:extLst>
              <a:ext uri="{FF2B5EF4-FFF2-40B4-BE49-F238E27FC236}">
                <a16:creationId xmlns:a16="http://schemas.microsoft.com/office/drawing/2014/main" id="{9957D1C0-1C0B-8152-709D-5EB9D4C57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EEEC55-C5E8-B588-9972-95BCBC77C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9B9A46-69E5-ED1D-6D71-3878810A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D33499-067F-7363-D3A6-E736CF44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3.Mockery's crimson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26CD38-A973-07A6-A9EC-5ACFE9AC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4BCB6A2-6CF2-F339-5B83-8621CB94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7F952D-FBA0-F727-A421-C3285D4C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12AA79-DAF1-457A-746F-7D73D138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CB5919-85EC-33D9-C137-533A25E0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6D72CA-6B83-DEF0-1E01-299A09DD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9061707-879C-2D65-C91C-CF06AA7D0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489D747-5C1C-9AF1-F48D-51D7C1E8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1D74B9-0616-9FC4-3013-3C56D5B86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E00712-10E3-3F97-B08F-7EA76D41A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A39877-97C0-9F83-EF9E-67A6DCA2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F79E5B-0D91-CCEE-FA53-D4BCAAD2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4.Folly and sin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78FF56-FB5D-A8C9-59F9-84DAD10B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EC5918-C792-C10A-5E57-C5F35BCA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6BD371-0E95-0142-C220-0EC45A50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8E6A56-9A90-4202-72DC-FF15235A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E8B045-768F-F5AC-3F75-315378AD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미련한 우리 인생은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E420179-3A7F-2EBC-3918-77275CB1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2B7056D-9EFD-B75B-8C81-541CD6F27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7022DA-633E-A50B-9A66-F98EB9DD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6F6E51-4833-34E1-2FF2-03914586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BBCECF-2329-E36A-3470-B084B0E26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1EA366-5A00-3791-D282-3EB4A799C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4.Folly and sin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F209FD-C7D0-DFED-B25D-FD187F61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38FCA4-4E1D-865F-5AB1-9E956C81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C02580-FBD2-99E8-60A0-39126E40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EA9293-8060-CB17-0589-C1312AAB6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43BEA5-A361-ADB9-F0F7-6FF020D1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미련한 우리 인생은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1F90DAC-2BF9-14FA-EF4F-FA8E1357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2">
            <a:extLst>
              <a:ext uri="{FF2B5EF4-FFF2-40B4-BE49-F238E27FC236}">
                <a16:creationId xmlns:a16="http://schemas.microsoft.com/office/drawing/2014/main" id="{26DA6611-7394-B803-4715-5E69966E5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4A84EA-5092-DFA6-915F-65761D990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04D964-DEEC-03A4-73AB-7819AA9E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BA7A2B-6535-CB3F-07B5-CCFC3C16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5FDCD7-FEFD-76B8-881B-A46640F2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11B7341-B657-FE30-8A5F-1883B7E5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R.O, Jesus, dear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04C830-5FBB-FFDC-4275-9E504EDD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389104-2CF1-A72C-FFA4-B0D9943C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C6A65D-EE31-1C22-A0E5-42E687D2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E453D2-1CF3-FADE-E4AF-5FABA0E1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3772B83-E88E-3912-DD27-1F112373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사랑의 예수님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0F06710-E80F-F14B-FA5D-C160BC0FD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2EF098-37E0-4B56-AA4D-2F7C6060E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A23847-4BB9-6FB3-E449-049CDAEE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981570-EC95-5B37-14E2-96F81666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5A0C33-C53E-086F-4C8F-FBE4BF51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2A3D927-32D4-6D3D-8592-82A4B089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R.O, Jesus, dear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8C9D64-B52A-7EA6-0AE5-A725013B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9DAFA0-9D56-9FE3-3E1C-776AFA3B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CFEBEB-F680-0302-79C7-F26AA4D5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C0B47A9-B51E-BE87-C6DD-3704E0094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AEB02AE-CCEF-DAEA-106C-FA68913B3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사랑의 예수님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3">
            <a:extLst>
              <a:ext uri="{FF2B5EF4-FFF2-40B4-BE49-F238E27FC236}">
                <a16:creationId xmlns:a16="http://schemas.microsoft.com/office/drawing/2014/main" id="{DF9E56B9-1CD9-DD0A-FF93-DDBBCAF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C6BE63-E866-C6AF-2CCA-D32E973B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7F1CE0-E2AC-0A21-4DAB-57873CB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02C46B-8DC1-2DD4-52B8-051DAA260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55FC11-57DE-2271-4EED-DDA94D00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889F8D3-E385-CD7F-9804-DB517C650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>
            <a:extLst>
              <a:ext uri="{FF2B5EF4-FFF2-40B4-BE49-F238E27FC236}">
                <a16:creationId xmlns:a16="http://schemas.microsoft.com/office/drawing/2014/main" id="{A4D6B878-55B6-8286-8D6D-F4263AA8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737D0F-CA02-4FA6-3B76-AFDE02DD6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796346-0D1A-6CA1-B14C-FD854826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3F6C10-1A76-06EE-1CF5-3812820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FD1ADA-EE6B-77E7-431F-618093AB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A159BF-14CC-1186-E4BE-6CE4325C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EE9A30A-0FDB-AD4E-9D41-A40A39DA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76DD1D-E831-D947-88D3-251981CA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EDDE43-3D83-7967-2F7A-E2509075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024D7B-25B5-5812-5961-72C13307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3FEFCF-7213-ED27-9CED-BEBDC791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BE435C-CB56-F3B5-FE38-686F78EE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23C7BCA-8AB3-20C2-8D60-34A4E2D7E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95B5CB-C987-637F-489B-A84A459B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from the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132EE4-BF8C-9656-A144-E4ED1E12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E25088C-5FC4-2372-6B0A-F461C690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D22446-BE43-2496-6307-AEED6F7A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F50C34-2311-86D3-1464-E804D90BE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8A169E-676E-CA9D-FB82-255BA0A4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58FB58-3E6D-9C2A-09EC-4BB35CEA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761FCC-00CB-40DC-D3DC-03D2B3AC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31D148-C79A-9341-B409-6885A947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B585AFD-2687-529D-F2FA-076F01E1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B3384E4-04F5-16C7-9AE8-929294F6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ECB565-BFEB-C318-EFF9-01675A9E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B8F7C3-7199-050F-7487-BC1D9F5E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E21D28-DC7B-30EA-EBA0-60547165D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AE06FE-1458-7662-4267-E0B7D458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BDBFF8-F5EE-1556-E034-225E6BB8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7CBA170-C2CB-D67C-0665-0F04E6E5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050D3D-4118-D0D5-31FE-57786CCF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58EC38-154B-03E0-F75C-F43041A5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D8B48C-4E8A-655F-A1F1-7BF901FC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224223-1094-45ED-59EB-D2ED1E95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AB8991-D0A3-725F-D1F5-5CA64872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7F2A028-FF56-C65A-AC13-993E22650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7064F1-B16F-2FBB-74FD-6D13F4DC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7B333A-CB66-DE4A-488D-90B299474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277C64-9BC2-CD2A-575A-3078F0BA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12063E-B803-087C-9DF7-8D7715A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9AF795-BF2A-6A08-18F9-52AEBDD0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5E51A6A-16D5-6FCD-AB22-AFAA216D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238C45-8727-509D-0EE4-C41A4CF30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968223-F557-2B96-2937-D059DF550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AFC4E4-85B5-95A3-23DB-4E0CB11E5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5BC55E-C988-06B0-86A3-CCD40324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B9D149C-43EC-A225-D782-756EF656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E011F37-0EFA-D939-4761-A2A618E6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A0C764-7948-1B97-0810-BC8E3AFA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0D56A3-C12E-1DCD-2EF9-065EF0FA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1BBB28-51AB-EFBC-590E-23C12CAA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4FE7FE-11BC-B3B4-179C-97258BDE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F5F90A-AB0D-8D3F-0A8E-619027192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24D9E11-9BE4-F54C-9FA8-833B0D50C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2E3619-F9F0-B04C-6DB0-BC6FCA4E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503323-FB2F-3FEC-5576-DFE41D86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087B7E-72A5-AA5D-E2F4-105D273C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6A100D-773A-0EC7-456D-D8CF8EBA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0E39E9-2EAC-5A29-2B91-DA7C33B0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0B0114D-43AD-BCA3-7132-00D722DE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F1C126-B8F8-BBA0-B15F-DA590052C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F47CD1-3480-897B-8B75-309D6D7A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62C975-F6AB-50F0-8194-842FE6FC0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C58D67-36F2-1F56-8E15-5501D477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81D105-A344-E918-11A3-C49C59185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0089E27-8D0F-D62D-0334-4544E53E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0B439B-EEC4-0529-D8DB-1DE77B19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D39696-1690-714C-CA45-E84D1BA5E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211DF2-FF9E-2B5B-8917-384B12F0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105D4A-C4AC-68EF-80AF-D3278AA2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E71F5B-3262-5B12-EB83-059764F3B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B366FB3-D37D-4B09-3103-47D032A6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730161-FB05-3F54-0F10-E19E450E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0891F5-C6BA-9093-3C60-20DAC879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4E252B-1512-F241-AD04-D777F376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B6B0C3-DFF2-9B46-FF12-35C4079F0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4A7570-7EEF-2A1F-7A3C-A07526FC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0C49D46-5C49-FD4C-316C-4656BDB4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EB905E-CADD-6D9F-ADAC-6026D907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392586-2F36-C45D-DB29-2E93B192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F4E8A0-F9B3-A29B-0694-4E6D97C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E4FDEA-8898-3955-1530-3029B50D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미련한 우리 인생은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B63B83-83D5-4E92-B328-CD21E7F8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1A61F4E-20D9-8B8A-29E4-C4205BBCA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4E10BD-25CD-BE42-7CE0-1A3AA90C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from the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162996-9302-D3EF-329C-2EF0BC47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99A540-7845-125C-3E84-C25D916F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F90E810-38A9-2A21-841F-10BC99396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AE1A370-8893-D1DF-BFF9-194BAB6CC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140A26-F938-2192-1043-00116E2E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839DFE-FD2F-C396-11A7-357F706A7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FB7D12-81B6-6DEF-EA3B-5CDF40EBF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B0F491-BBFD-62C8-A923-4D217397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E9E28D7-ACB0-93CF-D30A-BBB2F6154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43A6968-2CDE-6FF4-AA5E-B5278E752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800DC4-866B-634C-3B74-D13D3F5D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DE0C27-3F71-DF81-28DD-99886954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3DCB2B-C94E-998B-98D6-AD192D632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A0B59C-EB2F-102E-9CD0-C8AEAF88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미련한 우리 인생은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148A15-A890-F333-A456-EF63BE1B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64C77AD-D809-2E71-7855-0BD79871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9E99BD-5ECA-BE81-F5E4-3D0814D4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3DF02B-0239-5380-31FB-EF4E369C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9485EC-2655-98A5-EE7F-D8BC722B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BDF718-DC63-9A0D-BC49-9F518C59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8E9086-C999-74D0-60BF-EB8E9C1B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사랑의 예수님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732C0024-1625-5325-F7B4-24649B5DA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8466C0-2D27-EA14-035B-16BE31BC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6A2340-03A9-7612-DE08-B11E9611D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17F26F-F91F-74A0-6A3D-B36EF9F9B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D39E5C-DBAD-7C7B-CA3F-3A8683C3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E09617-C88A-D3FC-C52C-CB11627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사랑의 예수님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2EED546-A2FF-FC80-C97B-C24E65B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993AB0-293A-98E2-29B1-5945B07C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1.Far from the Lord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4A1DF2-BE1F-A601-E258-C10D8ECAE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5611FF-C331-93AB-CA1C-E0AF1C8C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738B42-09A2-DF9E-3A5D-182944673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6AE3CF-3555-0DD4-B2B2-B7131D8F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164627-2C93-CCAC-0619-47EBB194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여러 해 동안 주 떠나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BBB65D-09AB-2BA4-6CEE-3E2DCDD5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0C35C2-08FD-CFF6-D063-D80F7B39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7CAC2D-20B1-9D7C-09E7-9A68902A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121BD5-3E73-803B-1395-65571926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F4898B4-DA16-54EC-97C8-F7A3AEE0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A9B581-8E26-CE3F-6EF1-6C2158896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28F2EF-0A63-5D63-B4DE-439600FA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2.Grieving for Adam's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20D244-5994-7AE5-8A6F-C8D444A13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C1C04D-D91F-9612-3AFE-0153BB5C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23E676-4631-8BCB-96B9-5D0D96B4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916623-D1E5-6FFE-03AF-2B99176E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A66407-EE69-733F-77D8-D53564EA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B11F9F-93F1-E83C-B6F7-870D13D6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A4882B-49D9-735C-E180-934E634B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14D0EF-8F72-9BE8-3213-2516905B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EE123C4-9FCC-6E05-9871-4C3BAD45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EE23E4-DC6C-9937-5359-52FD4565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A0C7535-8B63-D0D7-29CA-12796206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2.Grieving for Adam's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AE3330-7330-9AC9-40E0-D5C12AA42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CC170F-FE75-F3BB-70B9-A97E829D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E1BD53-EF87-4985-0C83-A1335A9A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FC3BA3-C8D5-91F4-E777-F552C52A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965CDD-8F8C-5F00-A303-F191C0ED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BEB33D-F4F2-FE13-06EF-3C18ABFD4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4F49AD-2EC2-0F67-22AD-C26FC3ED6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1251D5E-17F2-0225-F949-E23E2FD7B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2">
            <a:extLst>
              <a:ext uri="{FF2B5EF4-FFF2-40B4-BE49-F238E27FC236}">
                <a16:creationId xmlns:a16="http://schemas.microsoft.com/office/drawing/2014/main" id="{386C1F3A-A54C-0B6A-5A7A-676A8608C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009C08-B7D6-C128-55A5-52A3717AF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C272FF-2C4B-037C-DC89-F4CD9E7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2.Grieving for Adam's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0F813B-E0F0-BD8B-02EA-4D77B691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0151EF-A8AD-9413-B93D-98EF6EC4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53829C-A840-0FC9-F847-169D7D69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483B9F-2FFD-14A9-FEDD-ECD40CC4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7831B6-5518-8A86-B039-4AEBE62D4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AA25D1-A922-8DCE-63AA-FB8FD57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1C5F9E1-5100-9F74-2C7D-F61DA7173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7A8F19C-5E15-752F-6EC8-F2E11C036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2">
            <a:extLst>
              <a:ext uri="{FF2B5EF4-FFF2-40B4-BE49-F238E27FC236}">
                <a16:creationId xmlns:a16="http://schemas.microsoft.com/office/drawing/2014/main" id="{3A3A72A0-C310-92F4-2198-42FA111C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D99926-61E6-089B-BD46-E0FF7290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60EE9F-8C7F-E9DB-E90B-33BDF730F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2.Grieving for Adam's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81C6EE-D7AA-E76E-A845-CFD34B27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3.Mockery's crimson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807388-A2E9-B5C6-096A-027922A4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7D81677-DC78-23E9-7951-00DED22A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3A0C55-12A6-9F7C-C85F-C6DEA121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A5D645-BFD6-E2B2-E83B-E4BE7479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죄악에 죽을 인생을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7A2DE1-329E-1018-62E5-7953A2F2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홍포를 입은 구주는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439A92-1D77-3FB6-A0C0-BC9A354D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7AAE07E-9523-E440-C7B6-25CC8EE3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01E1E20-F2EB-A4A3-E82E-F9FC8F21F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4EDAE5-CCEC-AD48-B733-A04EEC5C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1.Far from the Lord I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FC4F45-C0C7-83D7-7412-534D44F5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2.Grieving for Adam's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1248F0-0647-63FF-F505-708D0433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3.Mockery's crimson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D1AF2E-8B91-4B6F-0C06-14697F02D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4.Folly and sin of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CE39C7B-F489-67B5-3F42-C7B3FE4D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R.O, Jesus, dear Lord,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93F1BF-BD10-09E9-F63A-DC6B2E6A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여러 해 동안 주 떠나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7FF422-BE7E-7917-F692-8AB7BF65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죄악에 죽을 인생을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69EBA0-CD7D-5CE1-3210-3FEC987E8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홍포를 입은 구주는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A60337-8DED-A7D8-3286-788903B4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미련한 우리 인생은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A2F781B-4CCD-F0BF-7EAB-CB6DF342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사랑의 예수님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1360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2023-12-10T15:28:41Z</dcterms:modified>
</cp:coreProperties>
</file>