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6" r:id="rId17"/>
    <p:sldId id="257" r:id="rId18"/>
    <p:sldId id="258" r:id="rId19"/>
    <p:sldId id="259" r:id="rId20"/>
    <p:sldId id="260" r:id="rId21"/>
    <p:sldId id="261" r:id="rId22"/>
    <p:sldId id="272" r:id="rId23"/>
    <p:sldId id="273" r:id="rId24"/>
    <p:sldId id="262" r:id="rId25"/>
    <p:sldId id="263" r:id="rId26"/>
    <p:sldId id="264" r:id="rId27"/>
    <p:sldId id="265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85장" id="{958F3E8D-607A-4C3C-B4A4-44709FE3EE55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새찬송가 285장" id="{EBF7FC21-A0D8-40AA-9593-C44EC8D7C67B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8C20-E987-44B5-A1A5-DBC65C46EF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059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D276-AAB1-493A-B510-11FC77B7C0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952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A8E4F-B276-41E9-9877-2B25BF54B9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994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80197-E0C9-40CF-B755-2E03C3A6EF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961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ED748-EDE3-4F04-95E8-3C2CD51802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300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02DC4-59C5-4840-A520-FBA67BC631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308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5C559-59BE-4E53-B071-1BD9AC23E1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201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59764-1E9D-4491-A476-8AAFBBA42D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928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7714B-2660-484D-B722-FC22E6059F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1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7BBCF-B0B8-4AD2-9277-705CC6D93F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30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6031D-1418-4939-BFC0-14DD3FC6EB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396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1C12F63-FB2E-4CD8-A9A8-4B5C41C781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happy day, that fixed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  <p:pic>
        <p:nvPicPr>
          <p:cNvPr id="2058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3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happy bond, that seals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261490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3.'Tis done, the great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 사람 된 그 날부터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29515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3.'Tis done, the great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 사람 된 그 날부터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279751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R.Happy day, happy day,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170457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R.Happy day, happy day,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269841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R.Happy day, happy day,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2171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 참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 참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 참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 참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happy day, that fixed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02586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새사람 된 그 날부터 평안한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새사람 된 그 날부터 평안한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기쁜 날 기쁜 날 주 나의 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 참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새사람 된 그 날부터 평안한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기쁜 날 기쁜 날 주 나의 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happy day, that fixed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65023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happy day, that fixed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13574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happy day, that fixed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happy bond, that seals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받은 그 날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좋은 날 내 천한 몸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127775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happy bond, that seals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12817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happy bond, that seals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307309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happy bond, that seals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208667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happy day, that fixed my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happy bond, that seals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3.'Tis done, the great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R.Happy day, happy day,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받은 그 날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좋은 날 내 천한 몸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 사람 된 그 날부터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기쁜 날 기쁜 날 주 나의 죄</a:t>
            </a:r>
          </a:p>
        </p:txBody>
      </p:sp>
    </p:spTree>
    <p:extLst>
      <p:ext uri="{BB962C8B-B14F-4D97-AF65-F5344CB8AC3E}">
        <p14:creationId xmlns:p14="http://schemas.microsoft.com/office/powerpoint/2010/main" val="167847053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1329</Words>
  <Application>Microsoft Office PowerPoint</Application>
  <PresentationFormat>On-screen Show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2024-09-15T14:13:34Z</dcterms:modified>
</cp:coreProperties>
</file>