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56" r:id="rId14"/>
    <p:sldId id="257" r:id="rId15"/>
    <p:sldId id="258" r:id="rId16"/>
    <p:sldId id="259" r:id="rId17"/>
    <p:sldId id="260" r:id="rId18"/>
    <p:sldId id="261" r:id="rId19"/>
    <p:sldId id="272" r:id="rId20"/>
    <p:sldId id="273" r:id="rId21"/>
    <p:sldId id="262" r:id="rId22"/>
    <p:sldId id="263" r:id="rId23"/>
    <p:sldId id="264" r:id="rId24"/>
    <p:sldId id="26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88장" id="{693B2EC9-CF75-441E-9F44-9317CEA7147B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새찬송가 288장" id="{E7C51A26-978D-4B54-BB4F-E7E56C96DDC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F54BC-726C-4274-BDAC-0D252A2C8C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28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B1361-3717-49ED-80B1-5C39B8993E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98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DE8FA-0D16-4F43-A93D-ED2D3C37ED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66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56F21-AB6B-4EF2-A277-5CA4FD7D04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09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36480-23B6-4701-A898-2BDA498763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17320-3BCD-44B8-B9BB-A7615C537C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552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EC1CA-7607-4F05-9FDF-6F164A17F4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14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9C570-E3E2-4231-B88E-6477EAC5E8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81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3CC7B-C8CC-4C49-B34D-FBD83A2C7C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00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244EE-2DAA-4AF2-88AA-F485E5DCF8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462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17AAF-A263-41B8-B00F-7FBD1E8DED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449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DBA17D7-B7C0-4BA9-ACE1-2D8DD30B392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assurance, Jesus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6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3.Perfect submission, all is 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주안에 기쁨 누림으로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80553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R.This is my story, this is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364780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R.This is my story, this is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362853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 성령과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assurance, Jesus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334255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안에 기쁨 누림으로 마음의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안에 기쁨 누림으로 마음의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 성령과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안에 기쁨 누림으로 마음의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이것이 나의 간증이요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assurance, Jesus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115529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1.Blessed assurance, Jesus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예수를 나의 구주 삼고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19805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2.Perfect submission, perfect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2771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2.Perfect submission, perfect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336793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2.Perfect submission, perfect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230129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2.Perfect submission, perfect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3.Perfect submission, all is at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온전히 주께 맡긴 내 영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주안에 기쁨 누림으로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357982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1.Blessed assurance, Jesus is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2.Perfect submission, perfect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3.Perfect submission, all is 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R.This is my story, this is my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예수를 나의 구주 삼고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온전히 주께 맡긴 내 영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주안에 기쁨 누림으로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이것이 나의 간증이요</a:t>
            </a:r>
          </a:p>
        </p:txBody>
      </p:sp>
    </p:spTree>
    <p:extLst>
      <p:ext uri="{BB962C8B-B14F-4D97-AF65-F5344CB8AC3E}">
        <p14:creationId xmlns:p14="http://schemas.microsoft.com/office/powerpoint/2010/main" val="177958914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960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29</cp:revision>
  <dcterms:created xsi:type="dcterms:W3CDTF">2014-07-22T01:22:16Z</dcterms:created>
  <dcterms:modified xsi:type="dcterms:W3CDTF">2024-08-25T14:22:34Z</dcterms:modified>
</cp:coreProperties>
</file>