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66" r:id="rId12"/>
    <p:sldId id="267" r:id="rId13"/>
    <p:sldId id="288" r:id="rId14"/>
    <p:sldId id="289" r:id="rId15"/>
    <p:sldId id="290" r:id="rId16"/>
    <p:sldId id="291" r:id="rId17"/>
    <p:sldId id="268" r:id="rId18"/>
    <p:sldId id="269" r:id="rId19"/>
    <p:sldId id="270" r:id="rId20"/>
    <p:sldId id="27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301" r:id="rId31"/>
    <p:sldId id="302" r:id="rId32"/>
    <p:sldId id="303" r:id="rId33"/>
    <p:sldId id="256" r:id="rId34"/>
    <p:sldId id="257" r:id="rId35"/>
    <p:sldId id="258" r:id="rId36"/>
    <p:sldId id="259" r:id="rId37"/>
    <p:sldId id="260" r:id="rId38"/>
    <p:sldId id="261" r:id="rId39"/>
    <p:sldId id="272" r:id="rId40"/>
    <p:sldId id="273" r:id="rId41"/>
    <p:sldId id="262" r:id="rId42"/>
    <p:sldId id="263" r:id="rId43"/>
    <p:sldId id="274" r:id="rId44"/>
    <p:sldId id="275" r:id="rId45"/>
    <p:sldId id="264" r:id="rId46"/>
    <p:sldId id="265" r:id="rId47"/>
    <p:sldId id="276" r:id="rId48"/>
    <p:sldId id="277" r:id="rId4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293장" id="{584BFA67-ED12-4CC2-A5B6-0E6BCA754471}">
          <p14:sldIdLst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66"/>
            <p14:sldId id="267"/>
            <p14:sldId id="288"/>
            <p14:sldId id="289"/>
            <p14:sldId id="290"/>
            <p14:sldId id="291"/>
            <p14:sldId id="268"/>
            <p14:sldId id="269"/>
            <p14:sldId id="270"/>
            <p14:sldId id="27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새찬송가 293장" id="{F21D4AB2-E3A4-41F2-9943-70878B878226}">
          <p14:sldIdLst>
            <p14:sldId id="256"/>
            <p14:sldId id="257"/>
            <p14:sldId id="258"/>
            <p14:sldId id="259"/>
            <p14:sldId id="260"/>
            <p14:sldId id="261"/>
            <p14:sldId id="272"/>
            <p14:sldId id="273"/>
            <p14:sldId id="262"/>
            <p14:sldId id="263"/>
            <p14:sldId id="274"/>
            <p14:sldId id="275"/>
            <p14:sldId id="264"/>
            <p14:sldId id="26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89" d="100"/>
          <a:sy n="89" d="100"/>
        </p:scale>
        <p:origin x="2166" y="30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6318DF-20C8-65F4-BD19-842B081DD1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8613F4-A160-6101-9A1B-70AD6169CC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8219BF2-6CCA-2BA9-6433-0FCF10ED83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C9BA1-E13D-42B4-8FB9-660223F179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894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E78260-C6A8-A5F7-E29D-230882C685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D6E73E-8377-43B6-8D86-5F7ABB3345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695233F-4DE2-0BD7-453C-BAA41DFDE0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F09E3B-02C9-4CAA-8F85-B2316ABB093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194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446C86-02E2-3101-7FA2-05616AD18A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7E6539-14D5-B689-E294-5089ACA8FC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11F09-16E9-CC22-62FB-B943EAA2E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A1FF64-B5A2-4CEC-8268-9AA6CEBAA8E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2883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8C0D0F8-1F8D-9FE4-DBC2-796B000006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D76731-D9F8-15D4-7039-FFEFA692F4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553314-E1FB-1816-1909-837177A004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3F97D6-C4A4-44BA-95F9-A25140A076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2668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AEFCD9-B3D7-FE9F-AD4F-3D7B660B6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504DD69-9DE3-A4AE-0C6A-74AEF7DA0B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A0DF45-1DF8-FDCE-E500-9175F76D8F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A6C36C-ECFD-4566-AC3F-D83F9877B74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5064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7B1728-20E3-AAF3-662E-DD5FB20200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AB2DA9-833E-DF2B-BB75-B7F0A3379E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B6FC85-8B18-88BA-C6AD-6E2ECB11B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A40A6C-B9E0-43EF-80AA-5072016E654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52100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5CFFB2-4EC7-2D63-200B-3F0C9F5CB5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8CA7D7D-BB1E-00B8-65A1-5835F70BE5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5D2C9DA-9E94-F2BF-7D30-3851C1A06D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A4A510-2FDB-4226-A583-F5683C00215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3549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F837227-F2F2-76EB-5F5A-499E14C6F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FFAC3D7-B803-0A68-1589-5B1C18156E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8F1073-B750-CAC0-5535-67CD060250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D8899-2A62-442B-A430-C1A4D04B011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66742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E978A83-6BDA-119D-7E19-61907D4D9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30128D-B9FA-CBBC-803C-F2D9CA288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5CB082F-A879-1D32-4881-F813CA7F87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AA8DC2-9384-4E37-9C38-D244A271A0E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800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D1C112-EED9-2A62-72D7-3CCE712979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E5B143-C77D-3CE4-DBD9-3550F054C6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FFB0FA-C375-03CD-11C5-4228B97B19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DAE1ED-F5C6-40E6-AB1F-8FBC2286A140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6181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6FB05-0B9B-20B1-2352-0D0195D2DB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BDBBB9-6A2A-916A-BDD5-5E85D29639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E42F25-BA31-DEDE-5CF9-E2E6BBC0BF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C6D54C-CCCB-429F-9196-C227096B73B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566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FFF482-494E-2AA8-DEE7-829AA918A4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4D09713-F3C5-BD29-7F78-A11F041509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30BD55E-99B6-03F5-AC7A-3666A6E32AC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A53EFFFC-7B61-8BC4-B382-C237CF7E0A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9F71D76-1F7E-D40E-D0AF-510DFB2B17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F5A30E90-4AF3-4EB7-AEB7-A1F19C4581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9.xml"/><Relationship Id="rId5" Type="http://schemas.openxmlformats.org/officeDocument/2006/relationships/slide" Target="slide25.xml"/><Relationship Id="rId4" Type="http://schemas.openxmlformats.org/officeDocument/2006/relationships/slide" Target="slide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7" Type="http://schemas.openxmlformats.org/officeDocument/2006/relationships/slide" Target="slide4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slide" Target="slide41.xml"/><Relationship Id="rId4" Type="http://schemas.openxmlformats.org/officeDocument/2006/relationships/slide" Target="slid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slide" Target="slide2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5.xml"/><Relationship Id="rId5" Type="http://schemas.openxmlformats.org/officeDocument/2006/relationships/slide" Target="slide17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78D9A64B-AFFD-3FD0-45BC-FE40B6D5EC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comes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F2088A91-EF62-E128-46F2-0E94BC41EA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052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5512ECE1-0FC0-2E35-03C3-E24783050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2053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95669FED-C69E-282A-88F3-422FD3B8F6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2054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142015E0-C4B9-8328-CA3C-6D7D313434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055" name="AutoShape 13">
            <a:hlinkClick r:id="rId2" action="ppaction://hlinksldjump"/>
            <a:extLst>
              <a:ext uri="{FF2B5EF4-FFF2-40B4-BE49-F238E27FC236}">
                <a16:creationId xmlns:a16="http://schemas.microsoft.com/office/drawing/2014/main" id="{EE708445-A0FE-33BD-E609-47C877B75F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056" name="AutoShape 14">
            <a:hlinkClick r:id="rId3" action="ppaction://hlinksldjump"/>
            <a:extLst>
              <a:ext uri="{FF2B5EF4-FFF2-40B4-BE49-F238E27FC236}">
                <a16:creationId xmlns:a16="http://schemas.microsoft.com/office/drawing/2014/main" id="{0E3AFB87-E113-822D-1749-DE6E6C7E1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57" name="AutoShape 15">
            <a:hlinkClick r:id="rId4" action="ppaction://hlinksldjump"/>
            <a:extLst>
              <a:ext uri="{FF2B5EF4-FFF2-40B4-BE49-F238E27FC236}">
                <a16:creationId xmlns:a16="http://schemas.microsoft.com/office/drawing/2014/main" id="{9BB222DB-BA52-36AA-2AC4-E4F28EB1C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58" name="AutoShape 16">
            <a:hlinkClick r:id="rId5" action="ppaction://hlinksldjump"/>
            <a:extLst>
              <a:ext uri="{FF2B5EF4-FFF2-40B4-BE49-F238E27FC236}">
                <a16:creationId xmlns:a16="http://schemas.microsoft.com/office/drawing/2014/main" id="{2F522103-2687-C805-5E77-07C40D9F5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59" name="AutoShape 17">
            <a:hlinkClick r:id="rId6" action="ppaction://hlinksldjump"/>
            <a:extLst>
              <a:ext uri="{FF2B5EF4-FFF2-40B4-BE49-F238E27FC236}">
                <a16:creationId xmlns:a16="http://schemas.microsoft.com/office/drawing/2014/main" id="{EB5A761E-57FF-7148-857B-7F0127A96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  <p:pic>
        <p:nvPicPr>
          <p:cNvPr id="2060" name="그림 1">
            <a:extLst>
              <a:ext uri="{FF2B5EF4-FFF2-40B4-BE49-F238E27FC236}">
                <a16:creationId xmlns:a16="http://schemas.microsoft.com/office/drawing/2014/main" id="{1E42AC0B-C3E1-D21D-A737-D50DD45CB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AA83CBDD-C3EC-262E-6B7D-25F2E362A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25FBE2C-B683-180A-27BB-E17CF7DFB3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D5770F-CCB0-65CC-0C39-A2A2EB295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the world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DC73B98-0245-9268-AEE4-3F134252D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C7A8F1C-0126-CFD7-1658-EC11F267B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886E1A-AF67-0607-68AE-7F76347FD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127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2736A53-061A-E2DE-786C-167040011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127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A05CF54-51B8-E429-A1AA-B19FD0878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127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5FB900C-0E9A-B9DE-0F46-48BF650E64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127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3102625-169C-F1BB-1D7E-268EAC1675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127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1FC6483-9331-4092-0953-4652BBB03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A609A86-77DA-9547-593A-A32BEFA8A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04E4295-BB60-383A-A0AA-091EA6E15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364C7E2-35F3-3338-65DF-512A5F1A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the world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A7AE972-BDC1-505E-2C55-2F90E840FD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73972DF-C451-EA0F-BD99-457499C13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77922E6-ACDF-3850-AE3B-B5B3B7287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229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92F755C-492B-C82D-BA58-C44461562A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229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5EEC2FC-168F-C0A4-05AA-EA2FCCD7A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229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70370DD-EACF-717B-8BEC-919BFCA585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229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456E12-C324-76EB-28C3-DC4C3E5E0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230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64910EE-6D39-12AA-09B0-3BB11CA0E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709EB645-08DC-FA63-399F-D57F38C8E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6CB85A2-587D-896A-A60A-76A5760F9B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10633BF-B129-7F85-0688-81C43BE54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the world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7A7807F-7C0E-6C24-B803-99D5681487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6694BCC-41BD-863A-3FCD-D03A214B0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58D460C-4524-BD86-F698-7F86FE82F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332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55188CC-0F37-FF73-5F10-C00B8E626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332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4EB7A1A-3157-54FF-52EE-9593955DF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332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CB09BAF-2838-AF32-9FE0-0B16D5D9F8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332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AB3EF7-1EE7-AE04-50E8-12214D51F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332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042E846-B7AC-6757-004D-089CBBAF8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1CC34B8A-F395-FD6C-616B-7EBBF58FF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1BC82E-D18B-378B-51C5-AAA870715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675BCF5-2392-10C8-627B-7529461BF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the world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0B1D66B-70EF-17B6-D260-9B7A83C80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81D87D-16B0-0392-28A1-94B51293B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45CA443-7973-51AB-E972-02F3A5DB3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434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C08DD5E-E3B8-CDC2-AB83-CA7D363DC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434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9824435-A05B-D43B-98BD-7DFBA44CC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434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9C12E69-82F7-6530-F2E8-92AD8F7B7F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434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66D9EC2-77DB-ACEC-84F8-E99336075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434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0E8EF52-9FAD-9332-C52D-EAEDC96960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841BEEF0-F5CE-06CD-BBF1-DD6EA6B1A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3F515AB-099D-3299-47B6-DF7222152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C56670A-1096-1505-285A-4D2AD03E6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the world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4E0ED1-ED9B-DE4E-8253-CD67BF49E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4C6E49-6326-BB91-5CA2-59BAAD128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E74F03A-1788-C193-3535-1CCBF857D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536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CAECCA8-A8A2-7E52-DEAD-477B8FC17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536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B722613-AA3B-03C9-F082-0509B2783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537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578E337-BF2F-FE02-2CE8-A8A39C45A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537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97967F6-0561-9CF7-ECCD-F60EA99D7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537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38515A8-7ABC-93B6-3AAF-0620DA938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F46B23EB-31B0-F8D9-DD62-88C01FE3E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D199B5-9EA2-099E-A501-B9480CEBE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EAAF7E8-EB43-D7D7-648A-9D89328406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the world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F7E81B1-3F9F-DFD8-321E-B44B298841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DAB4861-6C97-B69E-AADE-8EB8559EF1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FE96506-B59D-A3F5-F419-470639C5D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639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F8748C6-938B-E971-E775-846E27DDF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639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23EE6F2-2579-8CC0-FACD-5554A54294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639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BA7278A-B11E-6D49-CC90-0E2E3F584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639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3A9AD2C-A7FE-AB23-94FF-F971A3477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639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A2A5178-4A8A-BD04-CDF7-20263A68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156992A4-1FA8-EEFD-0D6D-B3989846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D781D0A-2CEF-2C45-AB43-E30E663743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686A0EA-CEB4-D971-E2D5-DA97E0C6A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the world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22A8D56-8E55-04C8-7597-6856A37144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054D33-D771-AEEE-44E0-18188BB13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FB35939-6E9D-40EF-7A1F-9403CC2EFA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741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DE96A69-2B08-41CB-0AE9-F98F08E41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741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0969A0-0EE9-A954-5EE2-1438C3B6B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741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6EFB582-E723-53F7-F0D1-502F3D8F6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741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992251B-D743-7375-D60F-1329833D3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742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EA82179C-51F3-7D50-3405-E5488CB2B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그림 1">
            <a:extLst>
              <a:ext uri="{FF2B5EF4-FFF2-40B4-BE49-F238E27FC236}">
                <a16:creationId xmlns:a16="http://schemas.microsoft.com/office/drawing/2014/main" id="{3D6B87E2-BF71-FC67-DB69-ED198AF359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17B8B6-A5C2-1311-EBD0-4232C123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843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53DFD6-85EA-5134-861E-2FC112EEF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1843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97D1DFE-A100-A8D9-5A00-49E090D9C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3.Darkest sorrow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843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6F01964-CA9A-EFCB-F025-402DEA2491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843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73682B9-B73A-4367-A50C-2F8FCFA90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844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4F3B048-3627-35AB-51F4-8130651FD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844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F5BE23A-0242-185F-7ACF-758F76EF6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844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C6607BA-7394-C8E4-59FE-189929249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844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00F3E5C-7AD8-525A-FA14-620AAB271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844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20E1F3-2756-1EA5-67C8-76FCD7C2EF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그림 1">
            <a:extLst>
              <a:ext uri="{FF2B5EF4-FFF2-40B4-BE49-F238E27FC236}">
                <a16:creationId xmlns:a16="http://schemas.microsoft.com/office/drawing/2014/main" id="{617AE9CA-FA71-E3D6-70E4-D1A3251AA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EED3370-F4EE-E2FA-8494-1CA3EB307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946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BA79E3D-D689-EBA4-8C52-6961D1429F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1946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33B08C1-204C-7E64-91B6-39F26411F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3.Darkest sorrow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946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E7CBB3-9D24-4FAE-E18A-224675154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946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F07F60B-3BE9-2D26-074C-2C2E032866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946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9682EAB-5D78-2826-0C5E-23FA2D3B4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946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754D62A-953E-4881-482E-5C777194D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946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B1A8FA8-EE83-2618-D8B4-55FF5C498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946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2A0FCD2-9B5B-6F08-5B45-B09CD1F61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946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B5D88A0-338B-CEC7-8B48-60D4700F5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그림 1">
            <a:extLst>
              <a:ext uri="{FF2B5EF4-FFF2-40B4-BE49-F238E27FC236}">
                <a16:creationId xmlns:a16="http://schemas.microsoft.com/office/drawing/2014/main" id="{9A36DBDD-74DD-C6D7-9FD6-DE0E3CEB6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8083A58-55A7-E977-2227-428569FC2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048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BED11FD-377D-FF44-2FD8-F56F00E93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048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CEE7B83-D7CB-7C5D-0B77-32276D43D7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3.Darkest sorrow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48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1E5DA4A-9B02-9700-C732-E5B51B685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2048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12CDA1C-4D53-7C18-6C7D-EB48AF8E2D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048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FAF4A5-FA69-056D-F9B4-648EE78D03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48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39234F7-EC2D-29A0-C248-B06F263ED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49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BECD97-95E6-2CAF-B6E1-F1F04A99B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049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E2A0612-33D1-0164-B658-6A5C74762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49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2AB813E-9C61-5E08-F3B4-62E80B6F0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3ADF5766-5B93-CB97-FA9F-EFC0EBDF01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0243BB8-3BD6-C37B-648B-0138659CB8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comes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D051AE6-C9DF-C2D0-00DC-5A8B94C3F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90FE17-FA99-7AF7-6357-D2E0BE450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8C14551-A8F2-CA96-FD63-18069E095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2F11158-1D8B-95FA-5C6B-28BDA9FE1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30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D917CE-95BD-F91A-7A1F-55BBE1455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30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2882A2-96F0-E1C3-0CD7-704E35D291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284E807-6935-DDE2-501A-3DD8AB705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78B7705-6239-5C12-19EB-1FA7CF302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582F3A6-2832-BBA0-C43C-6C47130AE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그림 1">
            <a:extLst>
              <a:ext uri="{FF2B5EF4-FFF2-40B4-BE49-F238E27FC236}">
                <a16:creationId xmlns:a16="http://schemas.microsoft.com/office/drawing/2014/main" id="{4F1D8824-426F-B52F-9EEB-6D16A1C1F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AEC1AD2-4F1D-2B1D-1B05-5538F83288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150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7994730-88BB-CE8C-41EF-E9EA791129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150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9D39826-51DD-6892-81AE-FFD475EC0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3.Darkest sorrow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151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59E0B7F-9F68-FB5C-EF5B-4ADFB9AC24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2151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754AB10-8B59-BCFC-1DC4-FB676395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151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44AC233-E93D-BB4A-DAF5-8C41E7EC6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151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6DDB34-8589-C376-E7D6-BE20EE20A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151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29B0012-4BAB-9844-674A-86795072A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151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1B8838-873C-89B8-C9D6-BFE09112E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151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F682A5A-B06D-5446-EA1A-B678D3EBC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그림 1">
            <a:extLst>
              <a:ext uri="{FF2B5EF4-FFF2-40B4-BE49-F238E27FC236}">
                <a16:creationId xmlns:a16="http://schemas.microsoft.com/office/drawing/2014/main" id="{B3C5C698-AA5F-FF58-5F4D-4F789E48C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2750FEE-9FA6-DDF8-EE08-86E362940D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253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1EB51E-A856-265A-4C36-521056667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253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32C36C-BA45-DC17-F245-906F4EFC7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3.Darkest sorrow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253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E2EC272-9CC3-16B7-4615-611AC98E16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2253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02A6D3-BACC-06AE-BCD6-ED9A39C18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253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8CBACC6-1CAC-2F8C-83FD-B12C042532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253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22A30D0-F12F-8B91-6E9F-381FE720B6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253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65CC9E15-7259-4514-0EB2-EB269F6E9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253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88FE721-B2E5-7789-9ED7-64EE5206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254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17CF650-0645-6185-E730-E1B3F72A1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그림 1">
            <a:extLst>
              <a:ext uri="{FF2B5EF4-FFF2-40B4-BE49-F238E27FC236}">
                <a16:creationId xmlns:a16="http://schemas.microsoft.com/office/drawing/2014/main" id="{9116F371-CFC1-1AB5-B3C9-001772C1F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1AB814E-0FF8-4B8D-CBEF-DD283C2A1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355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A254232-29FF-AF20-DC47-549F08F9AE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355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07E1CE3-966B-A93A-904B-F8273F21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3.Darkest sorrow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355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2C5D2A4-6DF3-8C7E-35F2-A3B2AAE96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2355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CB146A-FCC5-A13F-B576-8A3E36405A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356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A3890C9-6153-E399-C8A2-4D63B72B1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356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BAE873B-1274-B01A-5628-D110FE1B8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356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33F240C-12CD-DCA8-62B0-484286F21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356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57EC114-6E23-2EDF-013A-46E770995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356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336D22-82EB-3F9A-8D0B-0CEE93A4E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>
            <a:extLst>
              <a:ext uri="{FF2B5EF4-FFF2-40B4-BE49-F238E27FC236}">
                <a16:creationId xmlns:a16="http://schemas.microsoft.com/office/drawing/2014/main" id="{51136698-1FF9-6F4A-EB61-1C71C1FB7A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D8EFDF2-61EC-7C9B-86D7-D0835A47C1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458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BEFF36CE-AA01-9BC3-F50A-9E14B6092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458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C4BDC38-A886-F2F0-6B62-B85F01466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3.Darkest sorrow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458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19FB24-E618-E271-A7DD-F274D71108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2458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ABE5875-C391-2694-8CB1-B76312B14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458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AC967D6-F9BE-C2E8-C194-19732A94B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458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8C3B3C8-096B-2463-520C-BC299E9EC3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458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3F0E37-CB0E-30BE-241B-5A20A14BB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458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CDFF223-020A-BEFB-1D52-E6020FD7E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458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3E94017-11AB-4728-E8D4-6DC1DE3679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그림 1">
            <a:extLst>
              <a:ext uri="{FF2B5EF4-FFF2-40B4-BE49-F238E27FC236}">
                <a16:creationId xmlns:a16="http://schemas.microsoft.com/office/drawing/2014/main" id="{56959E74-88C7-9E03-3A0D-E469AAC9B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3D8FFEC-8986-67A3-1E79-D4CCDDE3B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560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C7A478B-E5E8-6F36-5E19-C2F97B95A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560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DCEE73B-D607-5FEB-B509-34192D9DD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3.Darkest sorrow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560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7498DFE-0F71-D381-E02E-337B16A8B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2560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001AFD0-97A7-BD22-8B28-ED80D9C13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560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193E7C-89F7-E6E1-E09B-0CDD9E206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560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62EC2A0-F7E2-A733-FED4-C1D815B23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561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F05805-7FEC-B133-32EA-78DC82EFB9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561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C207832-6883-DE0F-D540-2B97ED2A5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561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4375FF3-98CB-6FDE-5665-923486198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>
            <a:extLst>
              <a:ext uri="{FF2B5EF4-FFF2-40B4-BE49-F238E27FC236}">
                <a16:creationId xmlns:a16="http://schemas.microsoft.com/office/drawing/2014/main" id="{17852FAD-7F84-5680-6969-9E340E90A4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0785E04-EF2B-D376-E6A2-304EFC903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662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BA67DF6-3835-0C20-BCF9-72D3DFA8F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662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6E87987-E12C-97BD-2213-A3EF259B9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2663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C7968B-6616-8D00-815A-1A0ED84820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 may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663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F5B609D-3508-2C8D-90F9-DCC99182B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663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3B19C3D-972C-AF6F-213E-528414AEE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663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2EFCC9-BAA3-1696-E700-EC7AB328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663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1E573C5-84CE-C411-4AF5-ED7EF13A5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663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861562E-9D58-4078-A034-6A142973E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663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F1352A4-24A1-0657-233B-E3E54A80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>
            <a:extLst>
              <a:ext uri="{FF2B5EF4-FFF2-40B4-BE49-F238E27FC236}">
                <a16:creationId xmlns:a16="http://schemas.microsoft.com/office/drawing/2014/main" id="{D851559B-CC6F-093F-B965-68E9FFAEB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6E01E3-C3ED-EB25-0710-F6B599F05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76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D92181-AF87-82D2-9F00-FB8BC671B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76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4EF693C-47A7-2E9A-DA8F-70BD6CDB1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276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F5382E7-3A04-B50E-1DE8-4785D06245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 may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76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82C48D2-6DFA-E0C3-C732-92098BFCE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765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C9DBD6CA-8B0C-C029-5758-019198864E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765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50424F-361C-AD63-FF84-7CEEB13A3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765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334FFA4-721C-3EB0-6CC8-0B297B5DD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765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02D4232-A25A-C132-4403-5F3A6B7D0E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766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1159764-ABC3-01C0-C97D-97B3C24E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그림 1">
            <a:extLst>
              <a:ext uri="{FF2B5EF4-FFF2-40B4-BE49-F238E27FC236}">
                <a16:creationId xmlns:a16="http://schemas.microsoft.com/office/drawing/2014/main" id="{20F32BE9-3229-0403-6587-3D2092701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18CADEC-AA82-E2AC-7659-FE615928E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86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017E5E5-2BB0-9C35-3291-B727FDCBF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86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6DFF726-1B05-6FBC-3AD0-733550107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286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24D1AD9-E5AE-7439-36FF-6C9B173A3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 may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86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69F4D8C-A6CF-1C73-9984-10B8AD0104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868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F79FA86-A69E-54F8-CD98-A15D3C9F9A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868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0F5C595-0249-3EAD-06FC-9FE8EF66C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868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B058D72-8770-9A59-255B-358C5BEC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868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0413E05-28CF-AFF4-D551-7DAFC5BD6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868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B02CAF9-8E4E-4946-BD56-74B150E97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그림 1">
            <a:extLst>
              <a:ext uri="{FF2B5EF4-FFF2-40B4-BE49-F238E27FC236}">
                <a16:creationId xmlns:a16="http://schemas.microsoft.com/office/drawing/2014/main" id="{5EF18137-FD73-B89C-25B7-A7B18CD10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C4B5D13-1CA8-2ACD-0A41-AAFA7EB20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297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C4D9E17C-6CF8-D927-AD48-D37A477F9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297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6339CDC-AEAA-F920-2F1F-92F35F68C5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297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15365D3-6BCB-3F76-84E7-166A1023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4.We may have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97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324ECE4-D3CE-B9F8-85EB-9CDCF95A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297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8360C67-58B8-AEE7-ECA2-0FDF95B79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97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758085B1-39DB-B54A-6B58-F01ED66A9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97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579188D-76D5-9168-EC4B-3F6AF58F7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97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5F44C26-59E2-F5C2-5E98-01641C3F9A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97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9701FA-7539-FBAC-1EA0-C6418FBB3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그림 1">
            <a:extLst>
              <a:ext uri="{FF2B5EF4-FFF2-40B4-BE49-F238E27FC236}">
                <a16:creationId xmlns:a16="http://schemas.microsoft.com/office/drawing/2014/main" id="{02ACF49D-56FB-B6F8-0EC5-D84A00544F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78F5F83-AEFB-D8FC-D4C4-1ABF6F270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307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BE61107-B824-569F-F37A-D889865908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307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51CB1C-855D-7F0E-EA86-DD7B94809B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307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5A6DC2-37A3-731F-AB55-3984CB55A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307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8C5C50-339F-F0CE-680C-6C22D812B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R.When love shines in.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E204F14-E6D4-C0BE-E870-30EB9BD3A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7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9A4793F-C320-23F8-E3BB-0C900816B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7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6CA7CE-0314-D6AC-28D2-2BD7DE7CC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7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75CF4CF-E7C7-5F75-7FBF-4A9E9CC6B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7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6605E67-6FB4-FB5A-1EE8-30CFD0919E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큰 사랑 내 맘 속에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E398A0B3-7B51-72D0-26F1-FDDD581F0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07532F-D93D-57DD-BE63-37320D343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comes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5537073-AE73-3D8D-6379-FBCB49E364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55DAF8A-9F16-7E69-BD65-EA3C7E6D1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137AC0A-5265-EF5E-E0B9-686133B35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CBA769A-BE37-FBC7-A810-864F49CB6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410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1E7438-4736-792E-78A7-0256CE13C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410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22F4B22-671E-DC2A-8C9F-9085DF59E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410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5122F3C-B196-2B89-F309-E0AF1889CD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410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43304F2-E20F-E657-E8FD-F5B585693B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410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7A6390C-23A1-258A-27CA-C1437D2B0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그림 1">
            <a:extLst>
              <a:ext uri="{FF2B5EF4-FFF2-40B4-BE49-F238E27FC236}">
                <a16:creationId xmlns:a16="http://schemas.microsoft.com/office/drawing/2014/main" id="{01674769-B0EB-7894-4827-793436689D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AA3109C-C167-0794-420E-153AF0A9B9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317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23E437-B31E-D5F8-CECA-010C7CF01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317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AF8A30A-03C6-46A9-91BA-E3B201F6F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317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E066A383-818B-C033-E2DB-C429EC664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317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1CDD69D-406B-5370-AA58-BABD66741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R.When love shines in.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17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3EE270-D1F7-0AAB-B725-DAE14758E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17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3C9587-0EA1-19A6-1B91-9BF80AECA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17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917E275-01CA-60D4-A929-E8935823FF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17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B1FAC88-C80E-C10E-2D5E-95BBDE6949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17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DA100F2-99C4-5C5E-4F1E-D4F2CB9F0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큰 사랑 내 맘 속에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그림 1">
            <a:extLst>
              <a:ext uri="{FF2B5EF4-FFF2-40B4-BE49-F238E27FC236}">
                <a16:creationId xmlns:a16="http://schemas.microsoft.com/office/drawing/2014/main" id="{6047B265-AAFF-D442-8441-1ABFC877B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49C8A91-3838-B313-AC96-3BFDEA449B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327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AC9A1FA-B008-8146-8730-DB3F48144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327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673372A-E900-6B64-FE7B-F274EC888D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327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B4AB7BB-6C05-1C02-1D54-AD8A8389EA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327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18DC1398-A6AC-B8DC-A12A-73150A90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R.When love shines in.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27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A1260C5-7063-699B-9179-DB12DA9DA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27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83A4C0-B478-4EF8-2737-B83007D14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27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E70DCBC-F1FE-A280-EA9F-4B7778E7D9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27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D1B5008-8920-D47B-6E6D-6570EB68C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27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516DA8F-AF9B-07A3-E92D-5BA1E93BA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큰 사랑 내 맘 속에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그림 1">
            <a:extLst>
              <a:ext uri="{FF2B5EF4-FFF2-40B4-BE49-F238E27FC236}">
                <a16:creationId xmlns:a16="http://schemas.microsoft.com/office/drawing/2014/main" id="{20FA8076-0528-6C5B-8C19-CF8DDE378E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E7512D-FB16-8970-442C-72C780D26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337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D12019-2916-34C3-980F-1EE5ADB19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337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5220338-5576-62A6-6DF4-B69035F72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337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A25E562-1256-F898-0CB5-572C81733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337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B3A2127-A28D-AC61-0C58-23EAA18A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R.When love shines in.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38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4CBB596-0B2D-D7DA-9A76-6CAEAED6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38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1C2A9B2-DF12-8D83-99C7-31ADDF915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38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22FEA20-4751-4E62-6BCA-1637EBBA0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38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58336ED-AB0C-8837-FAD3-FA5DC2678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38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236D5AB-0904-4C2D-0F63-02D96B4D1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큰 사랑 내 맘 속에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1706E4F7-EB00-C1C1-7D46-B77046EE3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2ED3F48-093C-9E77-1BA9-EDBD9CC3F1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CD82F96-552A-E499-7887-CD011C912A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12F36EE7-25BF-E2DF-9504-99DCBFBB0F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0A952A-3383-3BA3-CEEA-7744E2BCD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205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1194FCA-5ABD-C508-342F-C37B747D97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F7BA66B-51B4-8C8D-B22A-2DF4B2CF9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9223C9A-89F0-D309-8DCB-4FA4657C9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74F1B64-C186-D55B-6F24-81E69DCD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AC53619-BF31-7118-AD43-2776C3F782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CC0C22F-2AF0-F04B-4E7A-0B1A29535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307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AE3D0D15-78BD-7351-37D4-151AA223D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C204908-791B-375D-1C0C-05719C27B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B1C379F-A9DC-5C66-55F0-B6D6EE7344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779D191-EF5C-2B6C-C59A-0D2ADE3DE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728F1AC-6E97-0C88-DB22-E43349BE64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E371C0D-566B-C1D6-88CC-A4A7FDF64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410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68B6D2D-A432-BD8F-DF42-E4492F481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CC2318C5-35B0-C7D3-8F36-8F340D4F57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574C093-BDCE-0D86-34F8-94C8BDE81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0E990CC3-B0AD-0326-E464-9710E0089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BA47EDD4-36CD-B310-03C4-A6D2138157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8528259-8281-4002-D399-FEBF797EF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3697237E-C634-9CFF-F6C8-9CCD9BC4D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E87D4C81-9E90-BCAE-2795-F0AB68542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B5AD2AE8-86F6-263E-AF06-DD3869342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50EF13-5B64-AA46-F977-4F750A6B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D12F35-22BA-C4A9-B41C-6A7B6686D7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02C7440-B01E-A94E-C679-1BF2D2EDD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21F61454-55D6-83BC-CEAA-2511BF392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FD6068BC-3E63-AFF2-6870-98D4A463D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DA0C487-BA33-EB79-FC1B-73208CBE7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C49D1F6-90A6-AC1E-26A2-60BE9878CB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2C6DC7E-C76D-1D1A-C7C1-B8E1ED663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961E544-FF7F-2805-571A-DAF0B6494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BFF0E7-2686-F363-FBDF-E52D3102A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B1240C01-74DC-48DC-F303-C24930605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C31F26-1006-EAF9-A3B8-7BBA346AB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DDD0162-FC94-2EB6-2C1A-FDCA75733F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14468DC-6F2E-D720-18D4-26EE266BF5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96BF850-915E-5C8D-96E1-BD5D5E9D2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50448D-A3EB-5458-89EC-71ADCE440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DD0DBDA2-6189-A365-6728-276A77225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FAD1254-8865-7B8E-91AB-C100FC196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comes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BC23847-CFEB-5DF5-6866-B5E46F215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AA999E-D073-F5DD-4683-D14EA1DD3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3172752-ADB0-687A-3603-9FAB0D858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512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CF8330D-08C1-546D-85F3-20C99662A1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512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0411669-C07A-B9EE-026D-C79A1B0699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512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0D430E2-8554-ED8F-96C6-CB9098924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513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06FEF615-65D3-413B-B49E-06E682F4E3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513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234CE54-867D-2250-824D-BD63BD1E08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513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7349A86-8AD8-0F23-E57B-3C562203D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539F43C5-99C3-404C-07A5-01F7DB11A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C516912-D414-6B03-38CE-76F9A22B8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CB5A9D2-B16D-DB94-AB26-7DE6614B8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5B2CDC8-CD71-AEF3-42FD-ECBEE533E8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C78F2F50-987B-1222-A40D-8AAC901F06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89652753-0322-BF0F-1BA5-3C89F299C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F6838F1A-5A20-346F-750A-720A64F33F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9B555BD-B247-990D-C44D-3ADA40697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CCC5B44-EFE4-3C60-89F3-B49AECEFB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6A1C04D-CF08-762E-C2C1-A055C28878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E10D933-0F6E-8900-9898-BCC1251E8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C981A79-D3D4-9396-9EB3-10C283BC8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06BDBAD9-31D2-0B3D-2362-121A9A877B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88E3C3D-076A-64A9-A001-DDC00E3A6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126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2BDD06F-BD73-62E0-9C61-22E6398986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126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E4B988F-5879-2C4A-2D63-1569231AA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127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8C1F134-AE1E-7FF3-E8C7-76BB22143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127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C053784-6D06-1BFF-0F06-3C109167B1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4E978DB2-9ADC-F73C-7F39-063961BC7C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9256BA1-B813-3510-D96F-74EE41466C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229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131DD84-F545-0D1C-9CAB-6CF5A2A0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229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784FC07-FD33-B4E4-E9EE-33B46E9D0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229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7886274-42BD-618B-2A31-8E84F0E7D0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229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F3A1916F-1933-E5CC-2567-538AC654A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245D031F-7DA0-301C-7AD9-FAF9364D7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8E02461-5C03-F902-2382-D5D933ABF2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331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8DEC41C3-52C4-4ACE-296D-725EBA0B5F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331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E3265E6-3BB9-28C4-5111-BEDB535C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331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BF1A603-54AD-CD19-8D30-567290F487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331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DB931D4-F4F4-247F-DFBB-2BA7F5ED7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>
            <a:extLst>
              <a:ext uri="{FF2B5EF4-FFF2-40B4-BE49-F238E27FC236}">
                <a16:creationId xmlns:a16="http://schemas.microsoft.com/office/drawing/2014/main" id="{34DDBA09-B80C-8A2B-F0F0-7ACA47C8F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B4A8651-F77B-20FC-5280-FF4F896759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434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730206-2430-671D-3707-AFD307F572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434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CB434FC2-B6FA-DE4B-45C6-2261651C2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434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D8BF04-281C-20A3-607C-A7F9DE83A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434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C3850BF7-F312-F167-5302-0BC9DF4E2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>
            <a:extLst>
              <a:ext uri="{FF2B5EF4-FFF2-40B4-BE49-F238E27FC236}">
                <a16:creationId xmlns:a16="http://schemas.microsoft.com/office/drawing/2014/main" id="{BC304303-96E3-88BC-3485-810A73866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3D10E4BB-026C-2C5E-A6DE-241E11E529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536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7AC97B8-E344-3070-B867-974FEC2E19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536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3FAF02C-AEF5-46F1-6E30-BCF93685A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536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48F57EC-EE3D-575F-E5CE-47F488956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536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A06F753-565E-BE5A-8A88-B49CB51C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맘속에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>
            <a:extLst>
              <a:ext uri="{FF2B5EF4-FFF2-40B4-BE49-F238E27FC236}">
                <a16:creationId xmlns:a16="http://schemas.microsoft.com/office/drawing/2014/main" id="{B8FD91C4-0AEE-35DC-2CEA-321A00D81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B7863C1-DDB8-1B91-A908-BBB14471B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638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D8437FC-F4BB-4615-EEB4-BFC80D6536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638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4A6A9BB-0657-F4B5-1895-50707D1F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639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A7198A58-DA1A-CFBA-A49B-2FEFDF9212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639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363AC59-B9D8-F065-017B-CFB1B8E02C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큰 사랑 내 맘속에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>
            <a:extLst>
              <a:ext uri="{FF2B5EF4-FFF2-40B4-BE49-F238E27FC236}">
                <a16:creationId xmlns:a16="http://schemas.microsoft.com/office/drawing/2014/main" id="{F34F8082-C7B5-E3D2-3EA5-957796BD9B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BAD19CB-1205-7C8C-A9BD-A5ADAEB81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741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489727E-99AC-1738-1F5F-743D532BB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741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B510BF7-A7AA-6830-47BA-D8578EB540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741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A7FA537-357F-B025-BDEA-42B2391795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741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ACA1FC6-9012-E10B-4399-FA99639FB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ko-KR" altLang="en-US" sz="1100">
                <a:solidFill>
                  <a:srgbClr val="FF0000"/>
                </a:solidFill>
              </a:rPr>
              <a:t>후</a:t>
            </a:r>
            <a:r>
              <a:rPr lang="en-US" altLang="ko-KR" sz="1100">
                <a:solidFill>
                  <a:srgbClr val="FF0000"/>
                </a:solidFill>
              </a:rPr>
              <a:t>.</a:t>
            </a:r>
            <a:r>
              <a:rPr lang="ko-KR" altLang="en-US" sz="1100">
                <a:solidFill>
                  <a:srgbClr val="FF0000"/>
                </a:solidFill>
              </a:rPr>
              <a:t>그 큰 사랑 내 맘속에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6BE24F7-D176-4402-F300-1151ACCA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601F492-4BFD-6EA7-D483-8F8124B7A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comes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6BCCFF58-5D14-19BC-35D1-5FC4757270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F94CEB5-BA3B-FF22-E166-E4B724952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7BA88F2-EADF-6C99-E929-8EED4BC87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6151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69F26AD1-2D24-2F5E-CDCD-D86794749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6152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7C2B67-472E-7A9D-66EF-8B3FA7197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6153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EEBCEFA0-F00B-3E38-F6FC-42F0216D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6154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D9D356C-A04E-6E3B-7629-C2A0523C5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6155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551574A3-7000-11A5-03A4-583288687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6156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603B59A-0E6A-2865-35D8-E6C149D48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6F03BBB1-FC1E-B88D-E268-F84183ECE4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6312703-6653-0866-2B7C-72D88B349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comes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F6FA460-8F19-88C6-6E68-4CBA3B312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2308B25-F020-C789-648A-2DFCADECE6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26AE682-0766-0459-7268-F82A53465B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7175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B830B4B3-2F81-9323-7826-8213E9461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7176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7ACFB37-F56E-91F0-5ACD-FF75F2902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7177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98DF007-B2FF-1C53-75A3-FE6BF2D317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7178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A3B612-C923-38B2-9C1E-B9CD60C198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7179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B326AF-8F00-37F3-40E8-8F7EB619C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7180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472D00B8-FCF0-AE41-C1FD-E097C943C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C885C8BB-DDB0-BDBB-00C2-E1D6985E7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31AA5A8-0677-25FF-A238-7659AAC44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comes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DEC9A16-F8B9-2922-6F2F-71B3FE90E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50F52F34-EF19-8EC4-3C72-2748262A5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8A04E19F-D01A-7375-C561-F85B5154C0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8199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79C66B97-2235-BFE9-7828-E71ED025F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820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2A8645F1-7162-6E0E-1551-C676FFF256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820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140105D3-5297-B84B-6AFB-72164E5EF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820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F6BC0181-8E28-EC44-8838-990B738C68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820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0396A1B-48EF-3296-FECB-950980ED4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8204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01D5AC0-CE86-9FBB-51D8-3FA937F9A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D103348-EB90-DCB8-5129-E04337853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241D17B-9EAC-0D2E-C594-3DBD65E4D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1.Jesus comes with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8FD7178-08D7-BE1C-A679-3EB88491C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2.How the world will </a:t>
            </a:r>
            <a:endParaRPr lang="ko-KR" altLang="en-US" sz="1100"/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5BF4C2-80B9-688D-B31B-D1511BCEE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667C05C2-30E5-324B-DD63-23B774D55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9223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08B81EFC-0AE4-B020-A593-48A484530B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922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1C3FFB08-F3E5-B5D8-F893-EAEA549625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922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76D53F6-2156-DBC1-B8CD-39534EA74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922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E3F65C39-EE40-A469-0B17-FD4568A1B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922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26C557D7-8401-9970-F048-61C0A945A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9228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DB4F2084-6012-9E2E-9626-71FA4ED7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1C37E2DF-3948-AF46-37DC-7EEF1E2AE1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7F0D42A5-B6F6-5EC9-F65B-A3E6CCA8F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1.Jesus comes with </a:t>
            </a:r>
            <a:endParaRPr lang="ko-KR" altLang="en-US" sz="1100"/>
          </a:p>
        </p:txBody>
      </p:sp>
      <p:sp>
        <p:nvSpPr>
          <p:cNvPr id="1024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1286078-A3C7-03A2-3129-22456B2B8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2.How the world will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73BF065-C4B0-AFB5-3994-82440106F6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3.Darkest sorrow will </a:t>
            </a:r>
            <a:endParaRPr lang="ko-KR" altLang="en-US" sz="1100"/>
          </a:p>
        </p:txBody>
      </p:sp>
      <p:sp>
        <p:nvSpPr>
          <p:cNvPr id="1024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6859D8F-9AEC-490B-B6C3-1B60770EA8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4.We may have </a:t>
            </a:r>
            <a:endParaRPr lang="ko-KR" altLang="en-US" sz="1100"/>
          </a:p>
        </p:txBody>
      </p:sp>
      <p:sp>
        <p:nvSpPr>
          <p:cNvPr id="10247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9C52DF70-35E0-B3BD-A2BA-8CE98A272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5024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R.When love shines in. </a:t>
            </a:r>
            <a:endParaRPr lang="ko-KR" altLang="en-US" sz="1100"/>
          </a:p>
        </p:txBody>
      </p:sp>
      <p:sp>
        <p:nvSpPr>
          <p:cNvPr id="10248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0C1DA080-6B7B-EFDD-8FCD-158CE1E92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0249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AE5ABA4-0C91-E0F1-8B98-5E153A916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39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주의 사랑 비칠 때에</a:t>
            </a:r>
          </a:p>
        </p:txBody>
      </p:sp>
      <p:sp>
        <p:nvSpPr>
          <p:cNvPr id="10250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20276BD-FCB4-EA9D-7B8C-39965EA14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0251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E086D2C-E37B-9616-B305-82D80C106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37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주의 사랑 비칠 때에</a:t>
            </a:r>
          </a:p>
        </p:txBody>
      </p:sp>
      <p:sp>
        <p:nvSpPr>
          <p:cNvPr id="10252" name="AutoShape 17">
            <a:hlinkClick r:id="rId7" action="ppaction://hlinksldjump"/>
            <a:extLst>
              <a:ext uri="{FF2B5EF4-FFF2-40B4-BE49-F238E27FC236}">
                <a16:creationId xmlns:a16="http://schemas.microsoft.com/office/drawing/2014/main" id="{5B5ED150-B68E-6D86-2B58-D29DEDE9D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3600" y="6210300"/>
            <a:ext cx="1676400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ko-KR" altLang="en-US" sz="1100"/>
              <a:t>후</a:t>
            </a:r>
            <a:r>
              <a:rPr lang="en-US" altLang="ko-KR" sz="1100"/>
              <a:t>.</a:t>
            </a:r>
            <a:r>
              <a:rPr lang="ko-KR" altLang="en-US" sz="1100"/>
              <a:t>그 큰 사랑 내 맘 속에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2416</Words>
  <Application>Microsoft Office PowerPoint</Application>
  <PresentationFormat>On-screen Show (4:3)</PresentationFormat>
  <Paragraphs>400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2025-10-12T13:48:36Z</dcterms:modified>
</cp:coreProperties>
</file>