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  <p:sldId id="279" r:id="rId3"/>
    <p:sldId id="280" r:id="rId4"/>
    <p:sldId id="281" r:id="rId5"/>
    <p:sldId id="282" r:id="rId6"/>
    <p:sldId id="283" r:id="rId7"/>
    <p:sldId id="284" r:id="rId8"/>
    <p:sldId id="285" r:id="rId9"/>
    <p:sldId id="286" r:id="rId10"/>
    <p:sldId id="287" r:id="rId11"/>
    <p:sldId id="288" r:id="rId12"/>
    <p:sldId id="289" r:id="rId13"/>
    <p:sldId id="290" r:id="rId14"/>
    <p:sldId id="291" r:id="rId15"/>
    <p:sldId id="292" r:id="rId16"/>
    <p:sldId id="293" r:id="rId17"/>
    <p:sldId id="256" r:id="rId18"/>
    <p:sldId id="257" r:id="rId19"/>
    <p:sldId id="258" r:id="rId20"/>
    <p:sldId id="259" r:id="rId21"/>
    <p:sldId id="272" r:id="rId22"/>
    <p:sldId id="273" r:id="rId23"/>
    <p:sldId id="260" r:id="rId24"/>
    <p:sldId id="274" r:id="rId25"/>
    <p:sldId id="275" r:id="rId26"/>
    <p:sldId id="261" r:id="rId27"/>
    <p:sldId id="276" r:id="rId28"/>
    <p:sldId id="277" r:id="rId29"/>
  </p:sldIdLst>
  <p:sldSz cx="9144000" cy="6858000" type="screen4x3"/>
  <p:notesSz cx="6858000" cy="9144000"/>
  <p:defaultTextStyle>
    <a:defPPr>
      <a:defRPr lang="ko-KR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한영찬송가 298장" id="{D740B178-6DC0-40D2-86E5-727A46E3014E}">
          <p14:sldIdLst>
            <p14:sldId id="278"/>
            <p14:sldId id="279"/>
            <p14:sldId id="280"/>
            <p14:sldId id="281"/>
            <p14:sldId id="282"/>
            <p14:sldId id="283"/>
            <p14:sldId id="284"/>
            <p14:sldId id="285"/>
            <p14:sldId id="286"/>
            <p14:sldId id="287"/>
            <p14:sldId id="288"/>
            <p14:sldId id="289"/>
            <p14:sldId id="290"/>
            <p14:sldId id="291"/>
            <p14:sldId id="292"/>
            <p14:sldId id="293"/>
          </p14:sldIdLst>
        </p14:section>
        <p14:section name="새찬송가 298장" id="{12328F92-F31C-41E7-8837-423EFD2ED254}">
          <p14:sldIdLst>
            <p14:sldId id="256"/>
            <p14:sldId id="257"/>
            <p14:sldId id="258"/>
            <p14:sldId id="259"/>
            <p14:sldId id="272"/>
            <p14:sldId id="273"/>
            <p14:sldId id="260"/>
            <p14:sldId id="274"/>
            <p14:sldId id="275"/>
            <p14:sldId id="261"/>
            <p14:sldId id="276"/>
            <p14:sldId id="27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4247">
          <p15:clr>
            <a:srgbClr val="A4A3A4"/>
          </p15:clr>
        </p15:guide>
        <p15:guide id="2" pos="15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1355" autoAdjust="0"/>
  </p:normalViewPr>
  <p:slideViewPr>
    <p:cSldViewPr>
      <p:cViewPr varScale="1">
        <p:scale>
          <a:sx n="97" d="100"/>
          <a:sy n="97" d="100"/>
        </p:scale>
        <p:origin x="1206" y="90"/>
      </p:cViewPr>
      <p:guideLst>
        <p:guide orient="horz" pos="4247"/>
        <p:guide pos="15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AB9AD7-A01E-45DF-8073-DFA56E5BEC46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0445158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ED546F-4BA3-4271-8C8C-A3A3620E6873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9086041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54DA60-31E9-40B5-AFBB-BAE23AB46210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7559220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5E2806-B223-4A2E-9140-7BBE8A5E43EE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1415161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48F096-05CA-4843-AE3F-4A0E0EFD0F9D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370733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F353AB-26C5-4842-8B4B-AA938FD33585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395432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9A8EA0-CD88-4826-8277-055DB4C204E5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8853664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92EC21-93D2-419E-93B2-7D875E8EC0E1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6088399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B5EF48-11AF-447F-8E7E-D3CF52A00536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6414287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C02BB3-2B16-44BA-8520-8B1738E9A53D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6263778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51032E-9AE0-4E11-A8E9-97643BA3DFF6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0241526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1" hangingPunct="1">
              <a:defRPr sz="14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latinLnBrk="1" hangingPunct="1">
              <a:defRPr sz="14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400"/>
            </a:lvl1pPr>
          </a:lstStyle>
          <a:p>
            <a:fld id="{8A0A01DD-13AC-4A9C-9151-0A86294B17B0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" Target="slide1.xml"/><Relationship Id="rId7" Type="http://schemas.openxmlformats.org/officeDocument/2006/relationships/slide" Target="slide1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3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image" Target="../media/image9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image" Target="../media/image4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image" Target="../media/image5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image" Target="../media/image10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image" Target="../media/image11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image" Target="../media/image4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image" Target="../media/image5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7" Type="http://schemas.openxmlformats.org/officeDocument/2006/relationships/slide" Target="slide27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6.xml"/><Relationship Id="rId5" Type="http://schemas.openxmlformats.org/officeDocument/2006/relationships/slide" Target="slide23.xml"/><Relationship Id="rId4" Type="http://schemas.openxmlformats.org/officeDocument/2006/relationships/slide" Target="slide2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7" Type="http://schemas.openxmlformats.org/officeDocument/2006/relationships/slide" Target="slide27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6.xml"/><Relationship Id="rId5" Type="http://schemas.openxmlformats.org/officeDocument/2006/relationships/slide" Target="slide23.xml"/><Relationship Id="rId4" Type="http://schemas.openxmlformats.org/officeDocument/2006/relationships/slide" Target="slide2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7" Type="http://schemas.openxmlformats.org/officeDocument/2006/relationships/slide" Target="slide27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6.xml"/><Relationship Id="rId5" Type="http://schemas.openxmlformats.org/officeDocument/2006/relationships/slide" Target="slide23.xml"/><Relationship Id="rId4" Type="http://schemas.openxmlformats.org/officeDocument/2006/relationships/slide" Target="slide20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image" Target="../media/image3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7" Type="http://schemas.openxmlformats.org/officeDocument/2006/relationships/slide" Target="slide27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6.xml"/><Relationship Id="rId5" Type="http://schemas.openxmlformats.org/officeDocument/2006/relationships/slide" Target="slide23.xml"/><Relationship Id="rId4" Type="http://schemas.openxmlformats.org/officeDocument/2006/relationships/slide" Target="sl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7" Type="http://schemas.openxmlformats.org/officeDocument/2006/relationships/slide" Target="slide27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6.xml"/><Relationship Id="rId5" Type="http://schemas.openxmlformats.org/officeDocument/2006/relationships/slide" Target="slide23.xml"/><Relationship Id="rId4" Type="http://schemas.openxmlformats.org/officeDocument/2006/relationships/slide" Target="slide2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7" Type="http://schemas.openxmlformats.org/officeDocument/2006/relationships/slide" Target="slide27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6.xml"/><Relationship Id="rId5" Type="http://schemas.openxmlformats.org/officeDocument/2006/relationships/slide" Target="slide23.xml"/><Relationship Id="rId4" Type="http://schemas.openxmlformats.org/officeDocument/2006/relationships/slide" Target="slide2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7" Type="http://schemas.openxmlformats.org/officeDocument/2006/relationships/slide" Target="slide27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6.xml"/><Relationship Id="rId5" Type="http://schemas.openxmlformats.org/officeDocument/2006/relationships/slide" Target="slide23.xml"/><Relationship Id="rId4" Type="http://schemas.openxmlformats.org/officeDocument/2006/relationships/slide" Target="slide2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7" Type="http://schemas.openxmlformats.org/officeDocument/2006/relationships/slide" Target="slide27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6.xml"/><Relationship Id="rId5" Type="http://schemas.openxmlformats.org/officeDocument/2006/relationships/slide" Target="slide23.xml"/><Relationship Id="rId4" Type="http://schemas.openxmlformats.org/officeDocument/2006/relationships/slide" Target="slide2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7" Type="http://schemas.openxmlformats.org/officeDocument/2006/relationships/slide" Target="slide27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6.xml"/><Relationship Id="rId5" Type="http://schemas.openxmlformats.org/officeDocument/2006/relationships/slide" Target="slide23.xml"/><Relationship Id="rId4" Type="http://schemas.openxmlformats.org/officeDocument/2006/relationships/slide" Target="slide2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7" Type="http://schemas.openxmlformats.org/officeDocument/2006/relationships/slide" Target="slide27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6.xml"/><Relationship Id="rId5" Type="http://schemas.openxmlformats.org/officeDocument/2006/relationships/slide" Target="slide23.xml"/><Relationship Id="rId4" Type="http://schemas.openxmlformats.org/officeDocument/2006/relationships/slide" Target="slide2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7" Type="http://schemas.openxmlformats.org/officeDocument/2006/relationships/slide" Target="slide27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6.xml"/><Relationship Id="rId5" Type="http://schemas.openxmlformats.org/officeDocument/2006/relationships/slide" Target="slide23.xml"/><Relationship Id="rId4" Type="http://schemas.openxmlformats.org/officeDocument/2006/relationships/slide" Target="slide2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7" Type="http://schemas.openxmlformats.org/officeDocument/2006/relationships/slide" Target="slide27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6.xml"/><Relationship Id="rId5" Type="http://schemas.openxmlformats.org/officeDocument/2006/relationships/slide" Target="slide23.xml"/><Relationship Id="rId4" Type="http://schemas.openxmlformats.org/officeDocument/2006/relationships/slide" Target="slide20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image" Target="../media/image4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image" Target="../media/image5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image" Target="../media/image6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image" Target="../media/image7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image" Target="../media/image4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image" Target="../media/image5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image" Target="../media/image8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1.I will sing of my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2051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2.I will tell the </a:t>
            </a:r>
            <a:endParaRPr lang="ko-KR" altLang="en-US" sz="1100"/>
          </a:p>
        </p:txBody>
      </p:sp>
      <p:sp>
        <p:nvSpPr>
          <p:cNvPr id="2052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3.I will praise my dear </a:t>
            </a:r>
            <a:endParaRPr lang="ko-KR" altLang="en-US" sz="1100"/>
          </a:p>
        </p:txBody>
      </p:sp>
      <p:sp>
        <p:nvSpPr>
          <p:cNvPr id="2053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4.I will sing of my </a:t>
            </a:r>
            <a:endParaRPr lang="ko-KR" altLang="en-US" sz="1100"/>
          </a:p>
        </p:txBody>
      </p:sp>
      <p:sp>
        <p:nvSpPr>
          <p:cNvPr id="2054" name="AutoShape 17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R.Sing, oh, sing of my </a:t>
            </a:r>
            <a:endParaRPr lang="ko-KR" altLang="en-US" sz="1100"/>
          </a:p>
        </p:txBody>
      </p:sp>
      <p:sp>
        <p:nvSpPr>
          <p:cNvPr id="2055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속죄하신 구세주를</a:t>
            </a:r>
          </a:p>
        </p:txBody>
      </p:sp>
      <p:sp>
        <p:nvSpPr>
          <p:cNvPr id="2056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내가 구원받은 증거</a:t>
            </a:r>
          </a:p>
        </p:txBody>
      </p:sp>
      <p:sp>
        <p:nvSpPr>
          <p:cNvPr id="2057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승리하신 구세주를</a:t>
            </a:r>
          </a:p>
        </p:txBody>
      </p:sp>
      <p:sp>
        <p:nvSpPr>
          <p:cNvPr id="2058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고마우신 구세주를</a:t>
            </a:r>
          </a:p>
        </p:txBody>
      </p:sp>
      <p:sp>
        <p:nvSpPr>
          <p:cNvPr id="2059" name="AutoShape 17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크신 사랑 찬양하리</a:t>
            </a:r>
          </a:p>
        </p:txBody>
      </p:sp>
      <p:pic>
        <p:nvPicPr>
          <p:cNvPr id="2060" name="그림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40029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1.I will sing of my </a:t>
            </a:r>
            <a:endParaRPr lang="ko-KR" altLang="en-US" sz="1100"/>
          </a:p>
        </p:txBody>
      </p:sp>
      <p:sp>
        <p:nvSpPr>
          <p:cNvPr id="11268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2.I will tell the </a:t>
            </a:r>
            <a:endParaRPr lang="ko-KR" altLang="en-US" sz="1100"/>
          </a:p>
        </p:txBody>
      </p:sp>
      <p:sp>
        <p:nvSpPr>
          <p:cNvPr id="11269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3.I will praise my dear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1270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4.I will sing of my </a:t>
            </a:r>
            <a:endParaRPr lang="ko-KR" altLang="en-US" sz="1100"/>
          </a:p>
        </p:txBody>
      </p:sp>
      <p:sp>
        <p:nvSpPr>
          <p:cNvPr id="11271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R.Sing, oh, sing of my </a:t>
            </a:r>
            <a:endParaRPr lang="ko-KR" altLang="en-US" sz="1100"/>
          </a:p>
        </p:txBody>
      </p:sp>
      <p:sp>
        <p:nvSpPr>
          <p:cNvPr id="11272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속죄하신 구세주를</a:t>
            </a:r>
          </a:p>
        </p:txBody>
      </p:sp>
      <p:sp>
        <p:nvSpPr>
          <p:cNvPr id="11273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내가 구원받은 증거</a:t>
            </a:r>
          </a:p>
        </p:txBody>
      </p:sp>
      <p:sp>
        <p:nvSpPr>
          <p:cNvPr id="11274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승리하신 구세주를</a:t>
            </a:r>
          </a:p>
        </p:txBody>
      </p:sp>
      <p:sp>
        <p:nvSpPr>
          <p:cNvPr id="11275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고마우신 구세주를</a:t>
            </a:r>
          </a:p>
        </p:txBody>
      </p:sp>
      <p:sp>
        <p:nvSpPr>
          <p:cNvPr id="11276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크신 사랑 찬양하리</a:t>
            </a:r>
          </a:p>
        </p:txBody>
      </p:sp>
    </p:spTree>
    <p:extLst>
      <p:ext uri="{BB962C8B-B14F-4D97-AF65-F5344CB8AC3E}">
        <p14:creationId xmlns:p14="http://schemas.microsoft.com/office/powerpoint/2010/main" val="42091350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1.I will sing of my </a:t>
            </a:r>
            <a:endParaRPr lang="ko-KR" altLang="en-US" sz="1100"/>
          </a:p>
        </p:txBody>
      </p:sp>
      <p:sp>
        <p:nvSpPr>
          <p:cNvPr id="12292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2.I will tell the </a:t>
            </a:r>
            <a:endParaRPr lang="ko-KR" altLang="en-US" sz="1100"/>
          </a:p>
        </p:txBody>
      </p:sp>
      <p:sp>
        <p:nvSpPr>
          <p:cNvPr id="12293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3.I will praise my dear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2294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4.I will sing of my </a:t>
            </a:r>
            <a:endParaRPr lang="ko-KR" altLang="en-US" sz="1100"/>
          </a:p>
        </p:txBody>
      </p:sp>
      <p:sp>
        <p:nvSpPr>
          <p:cNvPr id="12295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R.Sing, oh, sing of my </a:t>
            </a:r>
            <a:endParaRPr lang="ko-KR" altLang="en-US" sz="1100"/>
          </a:p>
        </p:txBody>
      </p:sp>
      <p:sp>
        <p:nvSpPr>
          <p:cNvPr id="12296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속죄하신 구세주를</a:t>
            </a:r>
          </a:p>
        </p:txBody>
      </p:sp>
      <p:sp>
        <p:nvSpPr>
          <p:cNvPr id="12297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내가 구원받은 증거</a:t>
            </a:r>
          </a:p>
        </p:txBody>
      </p:sp>
      <p:sp>
        <p:nvSpPr>
          <p:cNvPr id="12298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승리하신 구세주를</a:t>
            </a:r>
          </a:p>
        </p:txBody>
      </p:sp>
      <p:sp>
        <p:nvSpPr>
          <p:cNvPr id="12299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고마우신 구세주를</a:t>
            </a:r>
          </a:p>
        </p:txBody>
      </p:sp>
      <p:sp>
        <p:nvSpPr>
          <p:cNvPr id="12300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크신 사랑 찬양하리</a:t>
            </a:r>
          </a:p>
        </p:txBody>
      </p:sp>
    </p:spTree>
    <p:extLst>
      <p:ext uri="{BB962C8B-B14F-4D97-AF65-F5344CB8AC3E}">
        <p14:creationId xmlns:p14="http://schemas.microsoft.com/office/powerpoint/2010/main" val="39447681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그림 1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1.I will sing of my </a:t>
            </a:r>
            <a:endParaRPr lang="ko-KR" altLang="en-US" sz="1100"/>
          </a:p>
        </p:txBody>
      </p:sp>
      <p:sp>
        <p:nvSpPr>
          <p:cNvPr id="13316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2.I will tell the </a:t>
            </a:r>
            <a:endParaRPr lang="ko-KR" altLang="en-US" sz="1100"/>
          </a:p>
        </p:txBody>
      </p:sp>
      <p:sp>
        <p:nvSpPr>
          <p:cNvPr id="13317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3.I will praise my dear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3318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4.I will sing of my </a:t>
            </a:r>
            <a:endParaRPr lang="ko-KR" altLang="en-US" sz="1100"/>
          </a:p>
        </p:txBody>
      </p:sp>
      <p:sp>
        <p:nvSpPr>
          <p:cNvPr id="13319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R.Sing, oh, sing of my </a:t>
            </a:r>
            <a:endParaRPr lang="ko-KR" altLang="en-US" sz="1100"/>
          </a:p>
        </p:txBody>
      </p:sp>
      <p:sp>
        <p:nvSpPr>
          <p:cNvPr id="13320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속죄하신 구세주를</a:t>
            </a:r>
          </a:p>
        </p:txBody>
      </p:sp>
      <p:sp>
        <p:nvSpPr>
          <p:cNvPr id="13321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내가 구원받은 증거</a:t>
            </a:r>
          </a:p>
        </p:txBody>
      </p:sp>
      <p:sp>
        <p:nvSpPr>
          <p:cNvPr id="13322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승리하신 구세주를</a:t>
            </a:r>
          </a:p>
        </p:txBody>
      </p:sp>
      <p:sp>
        <p:nvSpPr>
          <p:cNvPr id="13323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고마우신 구세주를</a:t>
            </a:r>
          </a:p>
        </p:txBody>
      </p:sp>
      <p:sp>
        <p:nvSpPr>
          <p:cNvPr id="13324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크신 사랑 찬양하리</a:t>
            </a:r>
          </a:p>
        </p:txBody>
      </p:sp>
    </p:spTree>
    <p:extLst>
      <p:ext uri="{BB962C8B-B14F-4D97-AF65-F5344CB8AC3E}">
        <p14:creationId xmlns:p14="http://schemas.microsoft.com/office/powerpoint/2010/main" val="8281760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1.I will sing of my </a:t>
            </a:r>
            <a:endParaRPr lang="ko-KR" altLang="en-US" sz="1100"/>
          </a:p>
        </p:txBody>
      </p:sp>
      <p:sp>
        <p:nvSpPr>
          <p:cNvPr id="14340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2.I will tell the </a:t>
            </a:r>
            <a:endParaRPr lang="ko-KR" altLang="en-US" sz="1100"/>
          </a:p>
        </p:txBody>
      </p:sp>
      <p:sp>
        <p:nvSpPr>
          <p:cNvPr id="14341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3.I will praise my dear </a:t>
            </a:r>
            <a:endParaRPr lang="ko-KR" altLang="en-US" sz="1100"/>
          </a:p>
        </p:txBody>
      </p:sp>
      <p:sp>
        <p:nvSpPr>
          <p:cNvPr id="14342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4.I will sing of my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4343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R.Sing, oh, sing of my </a:t>
            </a:r>
            <a:endParaRPr lang="ko-KR" altLang="en-US" sz="1100"/>
          </a:p>
        </p:txBody>
      </p:sp>
      <p:sp>
        <p:nvSpPr>
          <p:cNvPr id="14344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속죄하신 구세주를</a:t>
            </a:r>
          </a:p>
        </p:txBody>
      </p:sp>
      <p:sp>
        <p:nvSpPr>
          <p:cNvPr id="14345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내가 구원받은 증거</a:t>
            </a:r>
          </a:p>
        </p:txBody>
      </p:sp>
      <p:sp>
        <p:nvSpPr>
          <p:cNvPr id="14346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승리하신 구세주를</a:t>
            </a:r>
          </a:p>
        </p:txBody>
      </p:sp>
      <p:sp>
        <p:nvSpPr>
          <p:cNvPr id="14347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고마우신 구세주를</a:t>
            </a:r>
          </a:p>
        </p:txBody>
      </p:sp>
      <p:sp>
        <p:nvSpPr>
          <p:cNvPr id="14348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크신 사랑 찬양하리</a:t>
            </a:r>
          </a:p>
        </p:txBody>
      </p:sp>
    </p:spTree>
    <p:extLst>
      <p:ext uri="{BB962C8B-B14F-4D97-AF65-F5344CB8AC3E}">
        <p14:creationId xmlns:p14="http://schemas.microsoft.com/office/powerpoint/2010/main" val="7456991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1.I will sing of my </a:t>
            </a:r>
            <a:endParaRPr lang="ko-KR" altLang="en-US" sz="1100"/>
          </a:p>
        </p:txBody>
      </p:sp>
      <p:sp>
        <p:nvSpPr>
          <p:cNvPr id="15364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2.I will tell the </a:t>
            </a:r>
            <a:endParaRPr lang="ko-KR" altLang="en-US" sz="1100"/>
          </a:p>
        </p:txBody>
      </p:sp>
      <p:sp>
        <p:nvSpPr>
          <p:cNvPr id="15365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3.I will praise my dear </a:t>
            </a:r>
            <a:endParaRPr lang="ko-KR" altLang="en-US" sz="1100"/>
          </a:p>
        </p:txBody>
      </p:sp>
      <p:sp>
        <p:nvSpPr>
          <p:cNvPr id="15366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4.I will sing of my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5367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R.Sing, oh, sing of my </a:t>
            </a:r>
            <a:endParaRPr lang="ko-KR" altLang="en-US" sz="1100"/>
          </a:p>
        </p:txBody>
      </p:sp>
      <p:sp>
        <p:nvSpPr>
          <p:cNvPr id="15368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속죄하신 구세주를</a:t>
            </a:r>
          </a:p>
        </p:txBody>
      </p:sp>
      <p:sp>
        <p:nvSpPr>
          <p:cNvPr id="15369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내가 구원받은 증거</a:t>
            </a:r>
          </a:p>
        </p:txBody>
      </p:sp>
      <p:sp>
        <p:nvSpPr>
          <p:cNvPr id="15370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승리하신 구세주를</a:t>
            </a:r>
          </a:p>
        </p:txBody>
      </p:sp>
      <p:sp>
        <p:nvSpPr>
          <p:cNvPr id="15371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고마우신 구세주를</a:t>
            </a:r>
          </a:p>
        </p:txBody>
      </p:sp>
      <p:sp>
        <p:nvSpPr>
          <p:cNvPr id="15372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크신 사랑 찬양하리</a:t>
            </a:r>
          </a:p>
        </p:txBody>
      </p:sp>
    </p:spTree>
    <p:extLst>
      <p:ext uri="{BB962C8B-B14F-4D97-AF65-F5344CB8AC3E}">
        <p14:creationId xmlns:p14="http://schemas.microsoft.com/office/powerpoint/2010/main" val="40327276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1.I will sing of my </a:t>
            </a:r>
            <a:endParaRPr lang="ko-KR" altLang="en-US" sz="1100"/>
          </a:p>
        </p:txBody>
      </p:sp>
      <p:sp>
        <p:nvSpPr>
          <p:cNvPr id="16388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2.I will tell the </a:t>
            </a:r>
            <a:endParaRPr lang="ko-KR" altLang="en-US" sz="1100"/>
          </a:p>
        </p:txBody>
      </p:sp>
      <p:sp>
        <p:nvSpPr>
          <p:cNvPr id="16389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3.I will praise my dear </a:t>
            </a:r>
            <a:endParaRPr lang="ko-KR" altLang="en-US" sz="1100"/>
          </a:p>
        </p:txBody>
      </p:sp>
      <p:sp>
        <p:nvSpPr>
          <p:cNvPr id="16390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4.I will sing of my </a:t>
            </a:r>
            <a:endParaRPr lang="ko-KR" altLang="en-US" sz="1100"/>
          </a:p>
        </p:txBody>
      </p:sp>
      <p:sp>
        <p:nvSpPr>
          <p:cNvPr id="16391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R.Sing, oh, sing of my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6392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속죄하신 구세주를</a:t>
            </a:r>
          </a:p>
        </p:txBody>
      </p:sp>
      <p:sp>
        <p:nvSpPr>
          <p:cNvPr id="16393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내가 구원받은 증거</a:t>
            </a:r>
          </a:p>
        </p:txBody>
      </p:sp>
      <p:sp>
        <p:nvSpPr>
          <p:cNvPr id="16394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승리하신 구세주를</a:t>
            </a:r>
          </a:p>
        </p:txBody>
      </p:sp>
      <p:sp>
        <p:nvSpPr>
          <p:cNvPr id="16395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고마우신 구세주를</a:t>
            </a:r>
          </a:p>
        </p:txBody>
      </p:sp>
      <p:sp>
        <p:nvSpPr>
          <p:cNvPr id="16396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>
                <a:solidFill>
                  <a:srgbClr val="FF0000"/>
                </a:solidFill>
              </a:rPr>
              <a:t>후</a:t>
            </a:r>
            <a:r>
              <a:rPr lang="en-US" altLang="ko-KR" sz="1100">
                <a:solidFill>
                  <a:srgbClr val="FF0000"/>
                </a:solidFill>
              </a:rPr>
              <a:t>.</a:t>
            </a:r>
            <a:r>
              <a:rPr lang="ko-KR" altLang="en-US" sz="1100">
                <a:solidFill>
                  <a:srgbClr val="FF0000"/>
                </a:solidFill>
              </a:rPr>
              <a:t>크신 사랑 찬양하리</a:t>
            </a:r>
          </a:p>
        </p:txBody>
      </p:sp>
    </p:spTree>
    <p:extLst>
      <p:ext uri="{BB962C8B-B14F-4D97-AF65-F5344CB8AC3E}">
        <p14:creationId xmlns:p14="http://schemas.microsoft.com/office/powerpoint/2010/main" val="41794067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그림 1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1.I will sing of my </a:t>
            </a:r>
            <a:endParaRPr lang="ko-KR" altLang="en-US" sz="1100"/>
          </a:p>
        </p:txBody>
      </p:sp>
      <p:sp>
        <p:nvSpPr>
          <p:cNvPr id="17412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2.I will tell the </a:t>
            </a:r>
            <a:endParaRPr lang="ko-KR" altLang="en-US" sz="1100"/>
          </a:p>
        </p:txBody>
      </p:sp>
      <p:sp>
        <p:nvSpPr>
          <p:cNvPr id="17413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3.I will praise my dear </a:t>
            </a:r>
            <a:endParaRPr lang="ko-KR" altLang="en-US" sz="1100"/>
          </a:p>
        </p:txBody>
      </p:sp>
      <p:sp>
        <p:nvSpPr>
          <p:cNvPr id="17414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4.I will sing of my </a:t>
            </a:r>
            <a:endParaRPr lang="ko-KR" altLang="en-US" sz="1100"/>
          </a:p>
        </p:txBody>
      </p:sp>
      <p:sp>
        <p:nvSpPr>
          <p:cNvPr id="17415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R.Sing, oh, sing of my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7416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속죄하신 구세주를</a:t>
            </a:r>
          </a:p>
        </p:txBody>
      </p:sp>
      <p:sp>
        <p:nvSpPr>
          <p:cNvPr id="17417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내가 구원받은 증거</a:t>
            </a:r>
          </a:p>
        </p:txBody>
      </p:sp>
      <p:sp>
        <p:nvSpPr>
          <p:cNvPr id="17418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승리하신 구세주를</a:t>
            </a:r>
          </a:p>
        </p:txBody>
      </p:sp>
      <p:sp>
        <p:nvSpPr>
          <p:cNvPr id="17419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고마우신 구세주를</a:t>
            </a:r>
          </a:p>
        </p:txBody>
      </p:sp>
      <p:sp>
        <p:nvSpPr>
          <p:cNvPr id="17420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>
                <a:solidFill>
                  <a:srgbClr val="FF0000"/>
                </a:solidFill>
              </a:rPr>
              <a:t>후</a:t>
            </a:r>
            <a:r>
              <a:rPr lang="en-US" altLang="ko-KR" sz="1100">
                <a:solidFill>
                  <a:srgbClr val="FF0000"/>
                </a:solidFill>
              </a:rPr>
              <a:t>.</a:t>
            </a:r>
            <a:r>
              <a:rPr lang="ko-KR" altLang="en-US" sz="1100">
                <a:solidFill>
                  <a:srgbClr val="FF0000"/>
                </a:solidFill>
              </a:rPr>
              <a:t>크신 사랑 찬양하리</a:t>
            </a:r>
          </a:p>
        </p:txBody>
      </p:sp>
    </p:spTree>
    <p:extLst>
      <p:ext uri="{BB962C8B-B14F-4D97-AF65-F5344CB8AC3E}">
        <p14:creationId xmlns:p14="http://schemas.microsoft.com/office/powerpoint/2010/main" val="25211476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속죄하신 구세주를</a:t>
            </a:r>
          </a:p>
        </p:txBody>
      </p:sp>
      <p:sp>
        <p:nvSpPr>
          <p:cNvPr id="2052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내가 구원받은 증거</a:t>
            </a:r>
          </a:p>
        </p:txBody>
      </p:sp>
      <p:sp>
        <p:nvSpPr>
          <p:cNvPr id="2053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승리하신 구세주를</a:t>
            </a:r>
          </a:p>
        </p:txBody>
      </p:sp>
      <p:sp>
        <p:nvSpPr>
          <p:cNvPr id="2054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고마우신 구세주를</a:t>
            </a:r>
          </a:p>
        </p:txBody>
      </p:sp>
      <p:sp>
        <p:nvSpPr>
          <p:cNvPr id="2055" name="AutoShape 17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크신 사랑 찬양하리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속죄하신 구세주를</a:t>
            </a:r>
          </a:p>
        </p:txBody>
      </p:sp>
      <p:sp>
        <p:nvSpPr>
          <p:cNvPr id="3076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내가 구원받은 증거</a:t>
            </a:r>
          </a:p>
        </p:txBody>
      </p:sp>
      <p:sp>
        <p:nvSpPr>
          <p:cNvPr id="3077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승리하신 구세주를</a:t>
            </a:r>
          </a:p>
        </p:txBody>
      </p:sp>
      <p:sp>
        <p:nvSpPr>
          <p:cNvPr id="3078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고마우신 구세주를</a:t>
            </a:r>
          </a:p>
        </p:txBody>
      </p:sp>
      <p:sp>
        <p:nvSpPr>
          <p:cNvPr id="3079" name="AutoShape 17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크신 사랑 찬양하리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속죄하신 구세주를</a:t>
            </a:r>
          </a:p>
        </p:txBody>
      </p:sp>
      <p:sp>
        <p:nvSpPr>
          <p:cNvPr id="4100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내가 구원받은 증거</a:t>
            </a:r>
          </a:p>
        </p:txBody>
      </p:sp>
      <p:sp>
        <p:nvSpPr>
          <p:cNvPr id="4101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승리하신 구세주를</a:t>
            </a:r>
          </a:p>
        </p:txBody>
      </p:sp>
      <p:sp>
        <p:nvSpPr>
          <p:cNvPr id="4102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고마우신 구세주를</a:t>
            </a:r>
          </a:p>
        </p:txBody>
      </p:sp>
      <p:sp>
        <p:nvSpPr>
          <p:cNvPr id="4103" name="AutoShape 17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크신 사랑 찬양하리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1.I will sing of my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3076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2.I will tell the </a:t>
            </a:r>
            <a:endParaRPr lang="ko-KR" altLang="en-US" sz="1100"/>
          </a:p>
        </p:txBody>
      </p:sp>
      <p:sp>
        <p:nvSpPr>
          <p:cNvPr id="3077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3.I will praise my dear </a:t>
            </a:r>
            <a:endParaRPr lang="ko-KR" altLang="en-US" sz="1100"/>
          </a:p>
        </p:txBody>
      </p:sp>
      <p:sp>
        <p:nvSpPr>
          <p:cNvPr id="3078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4.I will sing of my </a:t>
            </a:r>
            <a:endParaRPr lang="ko-KR" altLang="en-US" sz="1100"/>
          </a:p>
        </p:txBody>
      </p:sp>
      <p:sp>
        <p:nvSpPr>
          <p:cNvPr id="3079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R.Sing, oh, sing of my </a:t>
            </a:r>
            <a:endParaRPr lang="ko-KR" altLang="en-US" sz="1100"/>
          </a:p>
        </p:txBody>
      </p:sp>
      <p:sp>
        <p:nvSpPr>
          <p:cNvPr id="3080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속죄하신 구세주를</a:t>
            </a:r>
          </a:p>
        </p:txBody>
      </p:sp>
      <p:sp>
        <p:nvSpPr>
          <p:cNvPr id="3081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내가 구원받은 증거</a:t>
            </a:r>
          </a:p>
        </p:txBody>
      </p:sp>
      <p:sp>
        <p:nvSpPr>
          <p:cNvPr id="3082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승리하신 구세주를</a:t>
            </a:r>
          </a:p>
        </p:txBody>
      </p:sp>
      <p:sp>
        <p:nvSpPr>
          <p:cNvPr id="3083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고마우신 구세주를</a:t>
            </a:r>
          </a:p>
        </p:txBody>
      </p:sp>
      <p:sp>
        <p:nvSpPr>
          <p:cNvPr id="3084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크신 사랑 찬양하리</a:t>
            </a:r>
          </a:p>
        </p:txBody>
      </p:sp>
    </p:spTree>
    <p:extLst>
      <p:ext uri="{BB962C8B-B14F-4D97-AF65-F5344CB8AC3E}">
        <p14:creationId xmlns:p14="http://schemas.microsoft.com/office/powerpoint/2010/main" val="7326702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속죄하신 구세주를</a:t>
            </a:r>
          </a:p>
        </p:txBody>
      </p:sp>
      <p:sp>
        <p:nvSpPr>
          <p:cNvPr id="5124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내가 구원받은 증거</a:t>
            </a:r>
          </a:p>
        </p:txBody>
      </p:sp>
      <p:sp>
        <p:nvSpPr>
          <p:cNvPr id="5125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승리하신 구세주를</a:t>
            </a:r>
          </a:p>
        </p:txBody>
      </p:sp>
      <p:sp>
        <p:nvSpPr>
          <p:cNvPr id="5126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고마우신 구세주를</a:t>
            </a:r>
          </a:p>
        </p:txBody>
      </p:sp>
      <p:sp>
        <p:nvSpPr>
          <p:cNvPr id="5127" name="AutoShape 17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크신 사랑 찬양하리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속죄하신 구세주를</a:t>
            </a:r>
          </a:p>
        </p:txBody>
      </p:sp>
      <p:sp>
        <p:nvSpPr>
          <p:cNvPr id="6148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내가 구원받은 증거</a:t>
            </a:r>
          </a:p>
        </p:txBody>
      </p:sp>
      <p:sp>
        <p:nvSpPr>
          <p:cNvPr id="6149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승리하신 구세주를</a:t>
            </a:r>
          </a:p>
        </p:txBody>
      </p:sp>
      <p:sp>
        <p:nvSpPr>
          <p:cNvPr id="6150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고마우신 구세주를</a:t>
            </a:r>
          </a:p>
        </p:txBody>
      </p:sp>
      <p:sp>
        <p:nvSpPr>
          <p:cNvPr id="6151" name="AutoShape 17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크신 사랑 찬양하리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속죄하신 구세주를</a:t>
            </a:r>
          </a:p>
        </p:txBody>
      </p:sp>
      <p:sp>
        <p:nvSpPr>
          <p:cNvPr id="7172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내가 구원받은 증거</a:t>
            </a:r>
          </a:p>
        </p:txBody>
      </p:sp>
      <p:sp>
        <p:nvSpPr>
          <p:cNvPr id="7173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승리하신 구세주를</a:t>
            </a:r>
          </a:p>
        </p:txBody>
      </p:sp>
      <p:sp>
        <p:nvSpPr>
          <p:cNvPr id="7174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고마우신 구세주를</a:t>
            </a:r>
          </a:p>
        </p:txBody>
      </p:sp>
      <p:sp>
        <p:nvSpPr>
          <p:cNvPr id="7175" name="AutoShape 17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크신 사랑 찬양하리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속죄하신 구세주를</a:t>
            </a:r>
          </a:p>
        </p:txBody>
      </p:sp>
      <p:sp>
        <p:nvSpPr>
          <p:cNvPr id="8196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내가 구원받은 증거</a:t>
            </a:r>
          </a:p>
        </p:txBody>
      </p:sp>
      <p:sp>
        <p:nvSpPr>
          <p:cNvPr id="8197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승리하신 구세주를</a:t>
            </a:r>
          </a:p>
        </p:txBody>
      </p:sp>
      <p:sp>
        <p:nvSpPr>
          <p:cNvPr id="8198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고마우신 구세주를</a:t>
            </a:r>
          </a:p>
        </p:txBody>
      </p:sp>
      <p:sp>
        <p:nvSpPr>
          <p:cNvPr id="8199" name="AutoShape 17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크신 사랑 찬양하리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속죄하신 구세주를</a:t>
            </a:r>
          </a:p>
        </p:txBody>
      </p:sp>
      <p:sp>
        <p:nvSpPr>
          <p:cNvPr id="9220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내가 구원받은 증거</a:t>
            </a:r>
          </a:p>
        </p:txBody>
      </p:sp>
      <p:sp>
        <p:nvSpPr>
          <p:cNvPr id="9221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승리하신 구세주를</a:t>
            </a:r>
          </a:p>
        </p:txBody>
      </p:sp>
      <p:sp>
        <p:nvSpPr>
          <p:cNvPr id="9222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고마우신 구세주를</a:t>
            </a:r>
          </a:p>
        </p:txBody>
      </p:sp>
      <p:sp>
        <p:nvSpPr>
          <p:cNvPr id="9223" name="AutoShape 17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크신 사랑 찬양하리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속죄하신 구세주를</a:t>
            </a:r>
          </a:p>
        </p:txBody>
      </p:sp>
      <p:sp>
        <p:nvSpPr>
          <p:cNvPr id="10244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내가 구원받은 증거</a:t>
            </a:r>
          </a:p>
        </p:txBody>
      </p:sp>
      <p:sp>
        <p:nvSpPr>
          <p:cNvPr id="10245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승리하신 구세주를</a:t>
            </a:r>
          </a:p>
        </p:txBody>
      </p:sp>
      <p:sp>
        <p:nvSpPr>
          <p:cNvPr id="10246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고마우신 구세주를</a:t>
            </a:r>
          </a:p>
        </p:txBody>
      </p:sp>
      <p:sp>
        <p:nvSpPr>
          <p:cNvPr id="10247" name="AutoShape 17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크신 사랑 찬양하리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속죄하신 구세주를</a:t>
            </a:r>
          </a:p>
        </p:txBody>
      </p:sp>
      <p:sp>
        <p:nvSpPr>
          <p:cNvPr id="11268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내가 구원받은 증거</a:t>
            </a:r>
          </a:p>
        </p:txBody>
      </p:sp>
      <p:sp>
        <p:nvSpPr>
          <p:cNvPr id="11269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승리하신 구세주를</a:t>
            </a:r>
          </a:p>
        </p:txBody>
      </p:sp>
      <p:sp>
        <p:nvSpPr>
          <p:cNvPr id="11270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고마우신 구세주를</a:t>
            </a:r>
          </a:p>
        </p:txBody>
      </p:sp>
      <p:sp>
        <p:nvSpPr>
          <p:cNvPr id="11271" name="AutoShape 17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크신 사랑 찬양하리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속죄하신 구세주를</a:t>
            </a:r>
          </a:p>
        </p:txBody>
      </p:sp>
      <p:sp>
        <p:nvSpPr>
          <p:cNvPr id="12292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내가 구원받은 증거</a:t>
            </a:r>
          </a:p>
        </p:txBody>
      </p:sp>
      <p:sp>
        <p:nvSpPr>
          <p:cNvPr id="12293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승리하신 구세주를</a:t>
            </a:r>
          </a:p>
        </p:txBody>
      </p:sp>
      <p:sp>
        <p:nvSpPr>
          <p:cNvPr id="12294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고마우신 구세주를</a:t>
            </a:r>
          </a:p>
        </p:txBody>
      </p:sp>
      <p:sp>
        <p:nvSpPr>
          <p:cNvPr id="12295" name="AutoShape 17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>
                <a:solidFill>
                  <a:srgbClr val="FF0000"/>
                </a:solidFill>
              </a:rPr>
              <a:t>후</a:t>
            </a:r>
            <a:r>
              <a:rPr lang="en-US" altLang="ko-KR" sz="1100">
                <a:solidFill>
                  <a:srgbClr val="FF0000"/>
                </a:solidFill>
              </a:rPr>
              <a:t>.</a:t>
            </a:r>
            <a:r>
              <a:rPr lang="ko-KR" altLang="en-US" sz="1100">
                <a:solidFill>
                  <a:srgbClr val="FF0000"/>
                </a:solidFill>
              </a:rPr>
              <a:t>크신 사랑 찬양하리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속죄하신 구세주를</a:t>
            </a:r>
          </a:p>
        </p:txBody>
      </p:sp>
      <p:sp>
        <p:nvSpPr>
          <p:cNvPr id="13316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내가 구원받은 증거</a:t>
            </a:r>
          </a:p>
        </p:txBody>
      </p:sp>
      <p:sp>
        <p:nvSpPr>
          <p:cNvPr id="13317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승리하신 구세주를</a:t>
            </a:r>
          </a:p>
        </p:txBody>
      </p:sp>
      <p:sp>
        <p:nvSpPr>
          <p:cNvPr id="13318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고마우신 구세주를</a:t>
            </a:r>
          </a:p>
        </p:txBody>
      </p:sp>
      <p:sp>
        <p:nvSpPr>
          <p:cNvPr id="13319" name="AutoShape 17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>
                <a:solidFill>
                  <a:srgbClr val="FF0000"/>
                </a:solidFill>
              </a:rPr>
              <a:t>후</a:t>
            </a:r>
            <a:r>
              <a:rPr lang="en-US" altLang="ko-KR" sz="1100">
                <a:solidFill>
                  <a:srgbClr val="FF0000"/>
                </a:solidFill>
              </a:rPr>
              <a:t>.</a:t>
            </a:r>
            <a:r>
              <a:rPr lang="ko-KR" altLang="en-US" sz="1100">
                <a:solidFill>
                  <a:srgbClr val="FF0000"/>
                </a:solidFill>
              </a:rPr>
              <a:t>크신 사랑 찬양하리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1.I will sing of my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4100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2.I will tell the </a:t>
            </a:r>
            <a:endParaRPr lang="ko-KR" altLang="en-US" sz="1100"/>
          </a:p>
        </p:txBody>
      </p:sp>
      <p:sp>
        <p:nvSpPr>
          <p:cNvPr id="4101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3.I will praise my dear </a:t>
            </a:r>
            <a:endParaRPr lang="ko-KR" altLang="en-US" sz="1100"/>
          </a:p>
        </p:txBody>
      </p:sp>
      <p:sp>
        <p:nvSpPr>
          <p:cNvPr id="4102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4.I will sing of my </a:t>
            </a:r>
            <a:endParaRPr lang="ko-KR" altLang="en-US" sz="1100"/>
          </a:p>
        </p:txBody>
      </p:sp>
      <p:sp>
        <p:nvSpPr>
          <p:cNvPr id="4103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R.Sing, oh, sing of my </a:t>
            </a:r>
            <a:endParaRPr lang="ko-KR" altLang="en-US" sz="1100"/>
          </a:p>
        </p:txBody>
      </p:sp>
      <p:sp>
        <p:nvSpPr>
          <p:cNvPr id="4104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속죄하신 구세주를</a:t>
            </a:r>
          </a:p>
        </p:txBody>
      </p:sp>
      <p:sp>
        <p:nvSpPr>
          <p:cNvPr id="4105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내가 구원받은 증거</a:t>
            </a:r>
          </a:p>
        </p:txBody>
      </p:sp>
      <p:sp>
        <p:nvSpPr>
          <p:cNvPr id="4106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승리하신 구세주를</a:t>
            </a:r>
          </a:p>
        </p:txBody>
      </p:sp>
      <p:sp>
        <p:nvSpPr>
          <p:cNvPr id="4107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고마우신 구세주를</a:t>
            </a:r>
          </a:p>
        </p:txBody>
      </p:sp>
      <p:sp>
        <p:nvSpPr>
          <p:cNvPr id="4108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크신 사랑 찬양하리</a:t>
            </a:r>
          </a:p>
        </p:txBody>
      </p:sp>
    </p:spTree>
    <p:extLst>
      <p:ext uri="{BB962C8B-B14F-4D97-AF65-F5344CB8AC3E}">
        <p14:creationId xmlns:p14="http://schemas.microsoft.com/office/powerpoint/2010/main" val="31563233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3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1.I will sing of my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5124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2.I will tell the </a:t>
            </a:r>
            <a:endParaRPr lang="ko-KR" altLang="en-US" sz="1100"/>
          </a:p>
        </p:txBody>
      </p:sp>
      <p:sp>
        <p:nvSpPr>
          <p:cNvPr id="5125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3.I will praise my dear </a:t>
            </a:r>
            <a:endParaRPr lang="ko-KR" altLang="en-US" sz="1100"/>
          </a:p>
        </p:txBody>
      </p:sp>
      <p:sp>
        <p:nvSpPr>
          <p:cNvPr id="5126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4.I will sing of my </a:t>
            </a:r>
            <a:endParaRPr lang="ko-KR" altLang="en-US" sz="1100"/>
          </a:p>
        </p:txBody>
      </p:sp>
      <p:sp>
        <p:nvSpPr>
          <p:cNvPr id="5127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R.Sing, oh, sing of my </a:t>
            </a:r>
            <a:endParaRPr lang="ko-KR" altLang="en-US" sz="1100"/>
          </a:p>
        </p:txBody>
      </p:sp>
      <p:sp>
        <p:nvSpPr>
          <p:cNvPr id="5128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속죄하신 구세주를</a:t>
            </a:r>
          </a:p>
        </p:txBody>
      </p:sp>
      <p:sp>
        <p:nvSpPr>
          <p:cNvPr id="5129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내가 구원받은 증거</a:t>
            </a:r>
          </a:p>
        </p:txBody>
      </p:sp>
      <p:sp>
        <p:nvSpPr>
          <p:cNvPr id="5130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승리하신 구세주를</a:t>
            </a:r>
          </a:p>
        </p:txBody>
      </p:sp>
      <p:sp>
        <p:nvSpPr>
          <p:cNvPr id="5131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고마우신 구세주를</a:t>
            </a:r>
          </a:p>
        </p:txBody>
      </p:sp>
      <p:sp>
        <p:nvSpPr>
          <p:cNvPr id="5132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크신 사랑 찬양하리</a:t>
            </a:r>
          </a:p>
        </p:txBody>
      </p:sp>
    </p:spTree>
    <p:extLst>
      <p:ext uri="{BB962C8B-B14F-4D97-AF65-F5344CB8AC3E}">
        <p14:creationId xmlns:p14="http://schemas.microsoft.com/office/powerpoint/2010/main" val="20609202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1.I will sing of my </a:t>
            </a:r>
            <a:endParaRPr lang="ko-KR" altLang="en-US" sz="1100"/>
          </a:p>
        </p:txBody>
      </p:sp>
      <p:sp>
        <p:nvSpPr>
          <p:cNvPr id="6148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2.I will tell the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6149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3.I will praise my dear </a:t>
            </a:r>
            <a:endParaRPr lang="ko-KR" altLang="en-US" sz="1100"/>
          </a:p>
        </p:txBody>
      </p:sp>
      <p:sp>
        <p:nvSpPr>
          <p:cNvPr id="6150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4.I will sing of my </a:t>
            </a:r>
            <a:endParaRPr lang="ko-KR" altLang="en-US" sz="1100"/>
          </a:p>
        </p:txBody>
      </p:sp>
      <p:sp>
        <p:nvSpPr>
          <p:cNvPr id="6151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R.Sing, oh, sing of my </a:t>
            </a:r>
            <a:endParaRPr lang="ko-KR" altLang="en-US" sz="1100"/>
          </a:p>
        </p:txBody>
      </p:sp>
      <p:sp>
        <p:nvSpPr>
          <p:cNvPr id="6152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속죄하신 구세주를</a:t>
            </a:r>
          </a:p>
        </p:txBody>
      </p:sp>
      <p:sp>
        <p:nvSpPr>
          <p:cNvPr id="6153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내가 구원받은 증거</a:t>
            </a:r>
          </a:p>
        </p:txBody>
      </p:sp>
      <p:sp>
        <p:nvSpPr>
          <p:cNvPr id="6154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승리하신 구세주를</a:t>
            </a:r>
          </a:p>
        </p:txBody>
      </p:sp>
      <p:sp>
        <p:nvSpPr>
          <p:cNvPr id="6155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고마우신 구세주를</a:t>
            </a:r>
          </a:p>
        </p:txBody>
      </p:sp>
      <p:sp>
        <p:nvSpPr>
          <p:cNvPr id="6156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크신 사랑 찬양하리</a:t>
            </a:r>
          </a:p>
        </p:txBody>
      </p:sp>
    </p:spTree>
    <p:extLst>
      <p:ext uri="{BB962C8B-B14F-4D97-AF65-F5344CB8AC3E}">
        <p14:creationId xmlns:p14="http://schemas.microsoft.com/office/powerpoint/2010/main" val="41540074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1.I will sing of my </a:t>
            </a:r>
            <a:endParaRPr lang="ko-KR" altLang="en-US" sz="1100"/>
          </a:p>
        </p:txBody>
      </p:sp>
      <p:sp>
        <p:nvSpPr>
          <p:cNvPr id="7172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2.I will tell the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7173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3.I will praise my dear </a:t>
            </a:r>
            <a:endParaRPr lang="ko-KR" altLang="en-US" sz="1100"/>
          </a:p>
        </p:txBody>
      </p:sp>
      <p:sp>
        <p:nvSpPr>
          <p:cNvPr id="7174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4.I will sing of my </a:t>
            </a:r>
            <a:endParaRPr lang="ko-KR" altLang="en-US" sz="1100"/>
          </a:p>
        </p:txBody>
      </p:sp>
      <p:sp>
        <p:nvSpPr>
          <p:cNvPr id="7175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R.Sing, oh, sing of my </a:t>
            </a:r>
            <a:endParaRPr lang="ko-KR" altLang="en-US" sz="1100"/>
          </a:p>
        </p:txBody>
      </p:sp>
      <p:sp>
        <p:nvSpPr>
          <p:cNvPr id="7176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속죄하신 구세주를</a:t>
            </a:r>
          </a:p>
        </p:txBody>
      </p:sp>
      <p:sp>
        <p:nvSpPr>
          <p:cNvPr id="7177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내가 구원받은 증거</a:t>
            </a:r>
          </a:p>
        </p:txBody>
      </p:sp>
      <p:sp>
        <p:nvSpPr>
          <p:cNvPr id="7178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승리하신 구세주를</a:t>
            </a:r>
          </a:p>
        </p:txBody>
      </p:sp>
      <p:sp>
        <p:nvSpPr>
          <p:cNvPr id="7179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고마우신 구세주를</a:t>
            </a:r>
          </a:p>
        </p:txBody>
      </p:sp>
      <p:sp>
        <p:nvSpPr>
          <p:cNvPr id="7180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크신 사랑 찬양하리</a:t>
            </a:r>
          </a:p>
        </p:txBody>
      </p:sp>
    </p:spTree>
    <p:extLst>
      <p:ext uri="{BB962C8B-B14F-4D97-AF65-F5344CB8AC3E}">
        <p14:creationId xmlns:p14="http://schemas.microsoft.com/office/powerpoint/2010/main" val="19400154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1.I will sing of my </a:t>
            </a:r>
            <a:endParaRPr lang="ko-KR" altLang="en-US" sz="1100"/>
          </a:p>
        </p:txBody>
      </p:sp>
      <p:sp>
        <p:nvSpPr>
          <p:cNvPr id="8196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2.I will tell the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8197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3.I will praise my dear </a:t>
            </a:r>
            <a:endParaRPr lang="ko-KR" altLang="en-US" sz="1100"/>
          </a:p>
        </p:txBody>
      </p:sp>
      <p:sp>
        <p:nvSpPr>
          <p:cNvPr id="8198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4.I will sing of my </a:t>
            </a:r>
            <a:endParaRPr lang="ko-KR" altLang="en-US" sz="1100"/>
          </a:p>
        </p:txBody>
      </p:sp>
      <p:sp>
        <p:nvSpPr>
          <p:cNvPr id="8199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R.Sing, oh, sing of my </a:t>
            </a:r>
            <a:endParaRPr lang="ko-KR" altLang="en-US" sz="1100"/>
          </a:p>
        </p:txBody>
      </p:sp>
      <p:sp>
        <p:nvSpPr>
          <p:cNvPr id="8200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속죄하신 구세주를</a:t>
            </a:r>
          </a:p>
        </p:txBody>
      </p:sp>
      <p:sp>
        <p:nvSpPr>
          <p:cNvPr id="8201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내가 구원받은 증거</a:t>
            </a:r>
          </a:p>
        </p:txBody>
      </p:sp>
      <p:sp>
        <p:nvSpPr>
          <p:cNvPr id="8202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승리하신 구세주를</a:t>
            </a:r>
          </a:p>
        </p:txBody>
      </p:sp>
      <p:sp>
        <p:nvSpPr>
          <p:cNvPr id="8203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고마우신 구세주를</a:t>
            </a:r>
          </a:p>
        </p:txBody>
      </p:sp>
      <p:sp>
        <p:nvSpPr>
          <p:cNvPr id="8204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크신 사랑 찬양하리</a:t>
            </a:r>
          </a:p>
        </p:txBody>
      </p:sp>
    </p:spTree>
    <p:extLst>
      <p:ext uri="{BB962C8B-B14F-4D97-AF65-F5344CB8AC3E}">
        <p14:creationId xmlns:p14="http://schemas.microsoft.com/office/powerpoint/2010/main" val="26693090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그림 1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1.I will sing of my </a:t>
            </a:r>
            <a:endParaRPr lang="ko-KR" altLang="en-US" sz="1100"/>
          </a:p>
        </p:txBody>
      </p:sp>
      <p:sp>
        <p:nvSpPr>
          <p:cNvPr id="9220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2.I will tell the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9221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3.I will praise my dear </a:t>
            </a:r>
            <a:endParaRPr lang="ko-KR" altLang="en-US" sz="1100"/>
          </a:p>
        </p:txBody>
      </p:sp>
      <p:sp>
        <p:nvSpPr>
          <p:cNvPr id="9222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4.I will sing of my </a:t>
            </a:r>
            <a:endParaRPr lang="ko-KR" altLang="en-US" sz="1100"/>
          </a:p>
        </p:txBody>
      </p:sp>
      <p:sp>
        <p:nvSpPr>
          <p:cNvPr id="9223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R.Sing, oh, sing of my </a:t>
            </a:r>
            <a:endParaRPr lang="ko-KR" altLang="en-US" sz="1100"/>
          </a:p>
        </p:txBody>
      </p:sp>
      <p:sp>
        <p:nvSpPr>
          <p:cNvPr id="9224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속죄하신 구세주를</a:t>
            </a:r>
          </a:p>
        </p:txBody>
      </p:sp>
      <p:sp>
        <p:nvSpPr>
          <p:cNvPr id="9225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내가 구원받은 증거</a:t>
            </a:r>
          </a:p>
        </p:txBody>
      </p:sp>
      <p:sp>
        <p:nvSpPr>
          <p:cNvPr id="9226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승리하신 구세주를</a:t>
            </a:r>
          </a:p>
        </p:txBody>
      </p:sp>
      <p:sp>
        <p:nvSpPr>
          <p:cNvPr id="9227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고마우신 구세주를</a:t>
            </a:r>
          </a:p>
        </p:txBody>
      </p:sp>
      <p:sp>
        <p:nvSpPr>
          <p:cNvPr id="9228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크신 사랑 찬양하리</a:t>
            </a:r>
          </a:p>
        </p:txBody>
      </p:sp>
    </p:spTree>
    <p:extLst>
      <p:ext uri="{BB962C8B-B14F-4D97-AF65-F5344CB8AC3E}">
        <p14:creationId xmlns:p14="http://schemas.microsoft.com/office/powerpoint/2010/main" val="15699278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1.I will sing of my </a:t>
            </a:r>
            <a:endParaRPr lang="ko-KR" altLang="en-US" sz="1100"/>
          </a:p>
        </p:txBody>
      </p:sp>
      <p:sp>
        <p:nvSpPr>
          <p:cNvPr id="10244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2.I will tell the </a:t>
            </a:r>
            <a:endParaRPr lang="ko-KR" altLang="en-US" sz="1100"/>
          </a:p>
        </p:txBody>
      </p:sp>
      <p:sp>
        <p:nvSpPr>
          <p:cNvPr id="10245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3.I will praise my dear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0246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4.I will sing of my </a:t>
            </a:r>
            <a:endParaRPr lang="ko-KR" altLang="en-US" sz="1100"/>
          </a:p>
        </p:txBody>
      </p:sp>
      <p:sp>
        <p:nvSpPr>
          <p:cNvPr id="10247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R.Sing, oh, sing of my </a:t>
            </a:r>
            <a:endParaRPr lang="ko-KR" altLang="en-US" sz="1100"/>
          </a:p>
        </p:txBody>
      </p:sp>
      <p:sp>
        <p:nvSpPr>
          <p:cNvPr id="10248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속죄하신 구세주를</a:t>
            </a:r>
          </a:p>
        </p:txBody>
      </p:sp>
      <p:sp>
        <p:nvSpPr>
          <p:cNvPr id="10249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내가 구원받은 증거</a:t>
            </a:r>
          </a:p>
        </p:txBody>
      </p:sp>
      <p:sp>
        <p:nvSpPr>
          <p:cNvPr id="10250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승리하신 구세주를</a:t>
            </a:r>
          </a:p>
        </p:txBody>
      </p:sp>
      <p:sp>
        <p:nvSpPr>
          <p:cNvPr id="10251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고마우신 구세주를</a:t>
            </a:r>
          </a:p>
        </p:txBody>
      </p:sp>
      <p:sp>
        <p:nvSpPr>
          <p:cNvPr id="10252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크신 사랑 찬양하리</a:t>
            </a:r>
          </a:p>
        </p:txBody>
      </p:sp>
    </p:spTree>
    <p:extLst>
      <p:ext uri="{BB962C8B-B14F-4D97-AF65-F5344CB8AC3E}">
        <p14:creationId xmlns:p14="http://schemas.microsoft.com/office/powerpoint/2010/main" val="2019109359"/>
      </p:ext>
    </p:extLst>
  </p:cSld>
  <p:clrMapOvr>
    <a:masterClrMapping/>
  </p:clrMapOvr>
</p:sld>
</file>

<file path=ppt/theme/theme1.xml><?xml version="1.0" encoding="utf-8"?>
<a:theme xmlns:a="http://schemas.openxmlformats.org/drawingml/2006/main" name="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1192</Words>
  <Application>Microsoft Office PowerPoint</Application>
  <PresentationFormat>On-screen Show (4:3)</PresentationFormat>
  <Paragraphs>220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0" baseType="lpstr">
      <vt:lpstr>굴림</vt:lpstr>
      <vt:lpstr>기본 디자인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KOREA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All user</dc:creator>
  <cp:lastModifiedBy>HaSol Im</cp:lastModifiedBy>
  <cp:revision>26</cp:revision>
  <dcterms:created xsi:type="dcterms:W3CDTF">2014-07-22T01:22:16Z</dcterms:created>
  <dcterms:modified xsi:type="dcterms:W3CDTF">2024-05-26T13:59:41Z</dcterms:modified>
</cp:coreProperties>
</file>