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AFA9E-C702-4D66-B0DC-E84E096A03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75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66388-B98C-4C4C-9098-6D9BA32100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524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1432B-864C-49D9-921B-5FBE650D3B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863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6605-71DD-4770-9AF6-18658073C4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992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2E628-F88D-42B1-9219-5BFB203B0C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881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61DEE-915D-42C1-8817-6CE7CCAF60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511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3AB26-1452-4F57-AD98-CB36E460A7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897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8487D-770A-4CB5-8D4E-7F421B74E8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714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4B13C-FD2F-4775-AB85-9609E5BDE3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741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1B3D9-4A0D-4554-9D14-80F61D459C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477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72313-A162-4D49-BF3D-B4546A1F10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190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4FFF74C-3A54-4B62-A3A4-FFFFFF4B0C9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 사랑은 온전한 참사랑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주님 참사랑 햇빛과 같으니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사랑 앞에는 풍파도 그치며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하나님 사랑은 온전한 참사랑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love of God most full,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2.Warm as the glowing sun,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wildest sea is calm,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love of God most full,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 사랑은 온전한 참 사랑</a:t>
            </a:r>
          </a:p>
        </p:txBody>
      </p:sp>
      <p:sp>
        <p:nvSpPr>
          <p:cNvPr id="71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주님 참 사랑 햇빛과 같으니</a:t>
            </a:r>
          </a:p>
        </p:txBody>
      </p:sp>
      <p:sp>
        <p:nvSpPr>
          <p:cNvPr id="71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사랑 앞에는 풍파도 그치며</a:t>
            </a:r>
          </a:p>
        </p:txBody>
      </p:sp>
      <p:sp>
        <p:nvSpPr>
          <p:cNvPr id="71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하나님 사랑은 온전한 참 사랑</a:t>
            </a:r>
          </a:p>
        </p:txBody>
      </p:sp>
    </p:spTree>
    <p:extLst>
      <p:ext uri="{BB962C8B-B14F-4D97-AF65-F5344CB8AC3E}">
        <p14:creationId xmlns:p14="http://schemas.microsoft.com/office/powerpoint/2010/main" val="162506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love of God most full,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2.Warm as the glowing sun,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wildest sea is calm,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love of God most full,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 사랑은 온전한 참 사랑</a:t>
            </a:r>
          </a:p>
        </p:txBody>
      </p:sp>
      <p:sp>
        <p:nvSpPr>
          <p:cNvPr id="82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주님 참 사랑 햇빛과 같으니</a:t>
            </a:r>
          </a:p>
        </p:txBody>
      </p:sp>
      <p:sp>
        <p:nvSpPr>
          <p:cNvPr id="82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사랑 앞에는 풍파도 그치며</a:t>
            </a:r>
          </a:p>
        </p:txBody>
      </p:sp>
      <p:sp>
        <p:nvSpPr>
          <p:cNvPr id="82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하나님 사랑은 온전한 참 사랑</a:t>
            </a:r>
          </a:p>
        </p:txBody>
      </p:sp>
    </p:spTree>
    <p:extLst>
      <p:ext uri="{BB962C8B-B14F-4D97-AF65-F5344CB8AC3E}">
        <p14:creationId xmlns:p14="http://schemas.microsoft.com/office/powerpoint/2010/main" val="149533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love of God most full,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2.Warm as the glowing sun,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wildest sea is calm,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love of God most full,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 사랑은 온전한 참 사랑</a:t>
            </a:r>
          </a:p>
        </p:txBody>
      </p:sp>
      <p:sp>
        <p:nvSpPr>
          <p:cNvPr id="92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주님 참 사랑 햇빛과 같으니</a:t>
            </a:r>
          </a:p>
        </p:txBody>
      </p:sp>
      <p:sp>
        <p:nvSpPr>
          <p:cNvPr id="92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사랑 앞에는 풍파도 그치며</a:t>
            </a:r>
          </a:p>
        </p:txBody>
      </p:sp>
      <p:sp>
        <p:nvSpPr>
          <p:cNvPr id="92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하나님 사랑은 온전한 참 사랑</a:t>
            </a:r>
          </a:p>
        </p:txBody>
      </p:sp>
    </p:spTree>
    <p:extLst>
      <p:ext uri="{BB962C8B-B14F-4D97-AF65-F5344CB8AC3E}">
        <p14:creationId xmlns:p14="http://schemas.microsoft.com/office/powerpoint/2010/main" val="40776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 사랑은 온전한 참사랑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주님 참사랑 햇빛과 같으니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사랑 앞에는 풍파도 그치며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하나님 사랑은 온전한 참사랑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 사랑은 온전한 참사랑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주님 참사랑 햇빛과 같으니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사랑 앞에는 풍파도 그치며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하나님 사랑은 온전한 참사랑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 사랑은 온전한 참사랑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주님 참사랑 햇빛과 같으니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사랑 앞에는 풍파도 그치며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하나님 사랑은 온전한 참사랑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love of God most full,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2.Warm as the glowing sun,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wildest sea is calm,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love of God most full,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 사랑은 온전한 참 사랑</a:t>
            </a:r>
          </a:p>
        </p:txBody>
      </p:sp>
      <p:sp>
        <p:nvSpPr>
          <p:cNvPr id="2055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주님 참 사랑 햇빛과 같으니</a:t>
            </a:r>
          </a:p>
        </p:txBody>
      </p:sp>
      <p:sp>
        <p:nvSpPr>
          <p:cNvPr id="2056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사랑 앞에는 풍파도 그치며</a:t>
            </a:r>
          </a:p>
        </p:txBody>
      </p:sp>
      <p:sp>
        <p:nvSpPr>
          <p:cNvPr id="2057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하나님 사랑은 온전한 참 사랑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love of God most full,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2.Warm as the glowing sun,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wildest sea is calm,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love of God most full,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 사랑은 온전한 참 사랑</a:t>
            </a:r>
          </a:p>
        </p:txBody>
      </p:sp>
      <p:sp>
        <p:nvSpPr>
          <p:cNvPr id="308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주님 참 사랑 햇빛과 같으니</a:t>
            </a:r>
          </a:p>
        </p:txBody>
      </p:sp>
      <p:sp>
        <p:nvSpPr>
          <p:cNvPr id="308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사랑 앞에는 풍파도 그치며</a:t>
            </a:r>
          </a:p>
        </p:txBody>
      </p:sp>
      <p:sp>
        <p:nvSpPr>
          <p:cNvPr id="308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하나님 사랑은 온전한 참 사랑</a:t>
            </a:r>
          </a:p>
        </p:txBody>
      </p:sp>
    </p:spTree>
    <p:extLst>
      <p:ext uri="{BB962C8B-B14F-4D97-AF65-F5344CB8AC3E}">
        <p14:creationId xmlns:p14="http://schemas.microsoft.com/office/powerpoint/2010/main" val="8490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love of God most full,</a:t>
            </a:r>
            <a:endParaRPr lang="ko-KR" altLang="en-US" sz="1100"/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2.Warm as the glowing sun,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wildest sea is calm,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love of God most full,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 사랑은 온전한 참 사랑</a:t>
            </a:r>
          </a:p>
        </p:txBody>
      </p:sp>
      <p:sp>
        <p:nvSpPr>
          <p:cNvPr id="410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주님 참 사랑 햇빛과 같으니</a:t>
            </a:r>
          </a:p>
        </p:txBody>
      </p:sp>
      <p:sp>
        <p:nvSpPr>
          <p:cNvPr id="410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사랑 앞에는 풍파도 그치며</a:t>
            </a:r>
          </a:p>
        </p:txBody>
      </p:sp>
      <p:sp>
        <p:nvSpPr>
          <p:cNvPr id="410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하나님 사랑은 온전한 참 사랑</a:t>
            </a:r>
          </a:p>
        </p:txBody>
      </p:sp>
    </p:spTree>
    <p:extLst>
      <p:ext uri="{BB962C8B-B14F-4D97-AF65-F5344CB8AC3E}">
        <p14:creationId xmlns:p14="http://schemas.microsoft.com/office/powerpoint/2010/main" val="14096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love of God most full,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2.Warm as the glowing sun,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wildest sea is calm,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love of God most full,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 사랑은 온전한 참 사랑</a:t>
            </a:r>
          </a:p>
        </p:txBody>
      </p:sp>
      <p:sp>
        <p:nvSpPr>
          <p:cNvPr id="512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주님 참 사랑 햇빛과 같으니</a:t>
            </a:r>
          </a:p>
        </p:txBody>
      </p:sp>
      <p:sp>
        <p:nvSpPr>
          <p:cNvPr id="512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사랑 앞에는 풍파도 그치며</a:t>
            </a:r>
          </a:p>
        </p:txBody>
      </p:sp>
      <p:sp>
        <p:nvSpPr>
          <p:cNvPr id="513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하나님 사랑은 온전한 참 사랑</a:t>
            </a:r>
          </a:p>
        </p:txBody>
      </p:sp>
    </p:spTree>
    <p:extLst>
      <p:ext uri="{BB962C8B-B14F-4D97-AF65-F5344CB8AC3E}">
        <p14:creationId xmlns:p14="http://schemas.microsoft.com/office/powerpoint/2010/main" val="51004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love of God most full,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2.Warm as the glowing sun,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wildest sea is calm,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love of God most full,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 사랑은 온전한 참 사랑</a:t>
            </a:r>
          </a:p>
        </p:txBody>
      </p:sp>
      <p:sp>
        <p:nvSpPr>
          <p:cNvPr id="61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주님 참 사랑 햇빛과 같으니</a:t>
            </a:r>
          </a:p>
        </p:txBody>
      </p:sp>
      <p:sp>
        <p:nvSpPr>
          <p:cNvPr id="61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사랑 앞에는 풍파도 그치며</a:t>
            </a:r>
          </a:p>
        </p:txBody>
      </p:sp>
      <p:sp>
        <p:nvSpPr>
          <p:cNvPr id="61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하나님 사랑은 온전한 참 사랑</a:t>
            </a:r>
          </a:p>
        </p:txBody>
      </p:sp>
    </p:spTree>
    <p:extLst>
      <p:ext uri="{BB962C8B-B14F-4D97-AF65-F5344CB8AC3E}">
        <p14:creationId xmlns:p14="http://schemas.microsoft.com/office/powerpoint/2010/main" val="682920346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544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2021-11-07T15:08:53Z</dcterms:modified>
</cp:coreProperties>
</file>