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0장" id="{055CA6AF-07A4-484C-B28C-5ADDAC5762D3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300장" id="{3C0BF026-5EAD-4ACF-8A0C-83B1E71F0F63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9C388-C5D2-46A7-8C16-F353A54C9E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03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F7E7D-D4A3-4CB4-A7C0-C2EE37744D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071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6DE5-B0DC-44BD-A96B-6543F5A425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196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BDC8C-2171-4D6A-B052-5EF5E0FE16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4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BA5A1-7E82-43CF-B3B5-02989F21B2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55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AB2EC-77E1-4A1A-ADE1-813DBA5AB7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673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729D-DEEA-446B-BFB8-BB2945016F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46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11DF5-D37F-48FE-8409-D77524B887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96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C9999-975A-42AD-A114-0D74EBF8C9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685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AD3BE-F2E1-4BA9-8D6A-3A263122D8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8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D1DD5-240A-4AEA-B18F-7AE6C5F2B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33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A392AA0-742B-4F79-ABA0-574C12607E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2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97135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408366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229010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when my tears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69923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when my tears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411839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when my tears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381796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when my tears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237971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R.His grace is enough for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402926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R.His grace is enough for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61304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 눌릴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83829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 눌릴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 눌릴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 버릴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 버릴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 버릴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 흐를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 흐를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 흐를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 눌릴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 버릴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번민이 가득 차고 눈물이 흐를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234829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57377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3491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when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when my hopes have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맘이 낙심되며 근심에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희망이 사라지고 친구 날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0211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76119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144464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when I am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when my hopes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when my tears are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R.His grace is enough for me,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맘이 낙심되며 근심에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희망이 사라지고 친구 날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번민이 가득 차고 눈물이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은혜가 내게 족하네</a:t>
            </a:r>
          </a:p>
        </p:txBody>
      </p:sp>
    </p:spTree>
    <p:extLst>
      <p:ext uri="{BB962C8B-B14F-4D97-AF65-F5344CB8AC3E}">
        <p14:creationId xmlns:p14="http://schemas.microsoft.com/office/powerpoint/2010/main" val="97461576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1143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2023-06-11T13:30:58Z</dcterms:modified>
</cp:coreProperties>
</file>