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1장" id="{ACA1718D-B6C7-4A6A-A619-25688B8E934B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01장" id="{8E4B054C-C052-43B6-8B4E-33AEBFB93CFD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442" autoAdjust="0"/>
    <p:restoredTop sz="84576" autoAdjust="0"/>
  </p:normalViewPr>
  <p:slideViewPr>
    <p:cSldViewPr>
      <p:cViewPr varScale="1">
        <p:scale>
          <a:sx n="86" d="100"/>
          <a:sy n="86" d="100"/>
        </p:scale>
        <p:origin x="2496" y="84"/>
      </p:cViewPr>
      <p:guideLst>
        <p:guide orient="horz" pos="4247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18A71-C5DF-1392-C3B5-8BB7D99B5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A64F0-12EE-F395-2F8E-4A3BBE414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C1BCD-A7DE-AB54-A1F1-1B0720DD3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81622-CBD5-4189-9938-C6BD1C0E86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45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42D3A1-78DA-D973-4C3C-8719AAC22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AD5F9-6F94-72F4-8773-AA57BE8D2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5AA59-8108-DDB1-A9E8-8B2481459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4D64-75F9-41AF-B206-82522A12D2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06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44857D-3D4C-E5A5-0016-145F941B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41253-54B8-CF52-38E2-59964252B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3D7FE-1AF9-3F28-6408-FCC0454A6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6EC5C-AB23-4011-B47B-2A00844132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17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B26CB-D1AE-AC15-6D59-7C23BE90B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8E933-190D-4CEA-34D2-67D69981F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3345A-0468-F547-FB38-97C8F7A28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B7738-4621-4FFB-B2B9-069A30580F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00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84F371-BDF2-1266-EA80-DFA0A552B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DEF58-6453-758C-E7CB-D57E92B55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96153-3EB7-78E0-D884-6EE177170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CABF4-065C-45C3-8C65-43B570BE31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663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13A1D-9C91-DE52-AA57-47CD62CD1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AC084-F6C8-1E48-1856-5234151ED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AE8AC-6AFA-1485-AE32-5E532EFE6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CC679-D34F-4188-8ED6-222B1F6F09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51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FA25C7-8C04-6332-9B63-60BBD15D7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6FC1C-AB4E-494C-1CAE-0C34E32A7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4EDDC5-3637-1A06-4ECE-3725F4CB7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5C7A7-7420-4DA9-8CBA-5D8507E883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47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DCA801-A0A6-327B-807D-D31A11178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E88190-0BEC-D467-A213-FC44292EF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F37E8C-84B3-3907-5BE4-D20550EC8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D0624-4FF3-49BF-BBE7-A2A8BE2E7F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62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933332-6E46-8977-8043-EBCF601AC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242EB0-68B4-29E3-0868-BC28DABEB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540737-DE87-1BCF-1C81-096FFE2E8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36B07-9614-4407-B5D1-1210766B9A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857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DFD21-7D2C-B347-08C9-C18F94ED2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D8400-1D7E-D1B6-C4C1-12BBCC5E6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435F8-074B-8E78-0DE0-3FF5BB971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BD4C7-E2CF-45B9-B8DD-03F263B1BE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405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42D19-E56F-B33E-74D6-49FC67B62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061FC-9587-7FA3-E0B1-CA009A628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1315E-25E1-2D77-296F-F8C4F448A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EE02-6F8C-40F2-A1C2-6993E25FB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7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8E40D0-C7E0-F4A9-7BF3-F87B937E1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C98998-9BD4-4322-38B6-9739E7BC6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A189D7-44A7-F5B1-D41B-F8D9F4B6D3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95AB30-6209-0C2D-D02F-700F298A67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D8E144-6E32-E148-8773-50CCB1C5BA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B32A504-3AC4-473E-B2B3-CF68F389C8E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4D34AC-5748-1199-BC82-ADFAB42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1.God's great grace it is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1C0A93-AE68-C455-1F2C-ACA00990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DACC70-A501-C8C4-0ED5-2D4F94F8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3A15C4-69E3-5082-BBA9-574133BA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 온 것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C091C6-FD29-9508-987F-E26D849E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9E2981-BD6C-D2B6-E2CF-199F00ED3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421B5D89-4A7D-B8CE-A279-EFA016B5E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042F54B-E9E4-A360-E007-AEAD3EF1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1B54A6-564D-C1DD-20A1-9D940C16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B797D2-77DC-269A-C69F-C86B4BFFD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074DA3-A56F-6975-E8EB-EED93219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3.Daily closer 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8E90AF-FA60-6C55-C4B0-3B711836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49AA5E-27C3-890F-BFB9-D7F974F1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3308E45-5EB9-0FAA-1736-93E75676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69B4399-F50A-F70C-0AE7-E627D409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9E4ADE-7E87-70C4-BDAD-B8C5191D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15595D-790E-7431-9B44-F70068A6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E65A68-6385-5606-25AA-AC18F55A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3.Daily closer 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87A5B2-4126-A864-8304-435688B5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717B74-02DB-291E-3B9E-2557C7EE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1F692F-FA5A-490A-AADF-6A7151E9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3670D6C-70FE-D62E-E719-A74EC0F8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29402B-7D13-A03C-D79C-8EACA9C8B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368E43-D9D8-F745-A1D3-2B54D3FB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C3D0F7-C889-967A-0DA3-DA9C1CD4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3.Daily closer 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EE5630-A661-DBC3-138D-E9508E06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B6A4C9-2E51-FB5F-B44E-007FB869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AA191E-DEA6-5067-B9BD-C9B4A2B9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8D27556-E6C1-1525-CCA9-06CCD8B3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3B3A1B-0A67-BDBC-62B7-845C10BED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지내온 것 주의 크신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AECE24-11B1-8A57-BF11-7A8B7931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 새 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5A4525-CF2F-6423-68B2-C69B7D06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 날로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37F7FC9-D590-AA5A-2805-54FBD010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E9DA97-6978-E939-3AD0-7CCD3878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지내온 것 주의 크신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373509-16A7-07CA-B9DD-341BC4E1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 새 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6A8CF3-0F30-C75C-DF2F-34777173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 날로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83EA033-6BCB-15F4-4F45-0C43A4D93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590AEC-2B57-ADFB-0F51-3FA613D5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지금까지 지내온 것 주의 크신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D93783-772D-10EA-C85D-60BCAF3D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 새 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A8D9FD-18A4-5AE5-4A11-405E7F6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 날로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518EF2A-F1E9-7161-CE95-5E52FBB5C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ADD792-A548-6374-64D6-1A5D0597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지금까지 지내온 것 주의 크신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54A664-B79A-AD63-6585-3B3E503E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 새 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C76A1A-5858-C3B8-0ADD-E41D7F84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 날로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F371CE1-D71C-EB86-ED6C-B2F99B103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CD8E25-339C-8CFF-A5DB-DF538CEF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지금까지 지내온 것 주의 크신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88F26A-6C4C-8378-EC8F-AD710CC77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 새 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8DF7E7-DFD6-ABE2-CA83-1C95346E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 날로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291561B-2DBB-67B2-7475-81C012B9A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AB76DC-1E8A-7C9F-9798-41DCA4C6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지금까지 지내온 것 주의 크신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01193D-BAB1-59B3-D0BE-D1876733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 새 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D1164B-D01D-F1F7-5054-A60C6E27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 날로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A8DB0CB-85B6-7BB3-CDC2-818CCE80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3B965F-8234-B37E-6649-4E118C05D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1.God's great grace it is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387528-EE01-7F98-D819-09303159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ED7B2A-9AB6-D1A9-8FEE-9CC907F7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FCCED8-C8B3-BE65-AC1B-795C2A75D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 온 것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FC56BE-AEC3-56B1-818B-D0AAAEBD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402320-DEC2-ACAF-BFA8-E1585727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0B281D5-2560-A278-56A6-CA44430C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727D96-74E0-511C-5FB2-EA6047369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1.God's great grace it is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F335BA-B4EC-5E3E-57E0-F6B2A02A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CB9129-DA4B-4E33-C8B5-5A0F6101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DDB0C9-C212-4A03-4A2C-AF4E3F7E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 온 것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AB733E-E0C6-A8CA-B98A-628B2217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E4CCFE-948C-9A81-7DF9-9F5A98C6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A078C50-2D0E-C53C-A279-1D45DDE0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18BFE6-6DD2-9124-0C83-F9F2CB5A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1.God's great grace it is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EC1B50-19A3-CA88-AF0A-B12563902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1FCB08-C2B9-7B66-24CA-DCE83010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7067F9-E8B6-7060-4F1F-079AA936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지금까지 지내 온 것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3C56AB-632F-75D6-9812-D40973E2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C221F3-BC2B-EB71-1BEF-BF453EA2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62B9F51-3B90-5456-8203-802195D59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98B19C-D765-E8A0-3CC6-9EC4A97F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C13CD0-4AAD-7A3B-98B7-4B6848A3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renews our failing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96AEB6-BD5B-BED3-5AD4-547F6DC8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82D2B3-BD5E-4FD7-2806-7DACADE6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42D576-E4D0-8609-6DC7-0F985BDC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D3DCB1-0086-E9D2-B12C-20C68E8BF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4861867-8148-7ADD-1DEC-B4934E1B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0D3A2C-077A-DC9E-59C7-1D3A89FD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5999F0-DB4A-92A1-50D2-B5F788E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renews our failing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C59501-D5B5-8247-20B7-09C3D519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CA3195-F140-C464-EA39-F01B259D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D48DA2-3D2D-BB98-6850-56BED864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BE3F71-16F4-C39B-8BAF-6DE24210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0A30414-89E9-1BF7-63B9-75D75C610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137A0-4C58-3F53-EAB1-647D3A3F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7621DB-AE4A-6DAD-1CE4-AE75F7F2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renews our failing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A9091D-ADC3-6AC3-B3A3-7206371E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53B167-1906-40BC-1981-11067C21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0FB7AF-539C-4D52-5867-AB94717F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FE44EB-3929-DB6C-D76E-2852669E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0746E37-22D9-C23D-0CA6-7A3CBA29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D81973-AA4B-1DCE-885A-3445517B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F7BDC2-3A0D-B636-3008-63DD87A4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renews our failing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0455B8-318D-5690-87BB-AC8F4537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3.Daily closer comes the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9CDBCB-9F80-9513-2F03-54BACFF3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3389ED-8A78-0C6B-42B5-95F75FAE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몸도 맘도 연약하나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53B53D-6247-C57A-F2CB-8CCFA41B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다시 뵈올 날이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56FC05C-4B4D-E91D-0119-0B550F203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AC1C53-2512-9F0E-C572-3E068319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1.God's great grace it is has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52D151-F77E-B608-48C0-B91B2078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renews our failing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60BF84-B378-4C56-F332-CA4E3CBE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3.Daily closer 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63122F-0D84-D18B-3B35-16003F56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지금까지 지내 온 것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85AC82-BF65-C91E-48E1-921CF113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몸도 맘도 연약하나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F25766-9817-B2BB-9C03-04C23467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뵈올 날이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2023-12-31T14:43:24Z</dcterms:modified>
</cp:coreProperties>
</file>