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65" r:id="rId13"/>
    <p:sldId id="266" r:id="rId14"/>
    <p:sldId id="286" r:id="rId15"/>
    <p:sldId id="287" r:id="rId16"/>
    <p:sldId id="267" r:id="rId17"/>
    <p:sldId id="268" r:id="rId18"/>
    <p:sldId id="269" r:id="rId19"/>
    <p:sldId id="288" r:id="rId20"/>
    <p:sldId id="289" r:id="rId21"/>
    <p:sldId id="256" r:id="rId22"/>
    <p:sldId id="257" r:id="rId23"/>
    <p:sldId id="258" r:id="rId24"/>
    <p:sldId id="259" r:id="rId25"/>
    <p:sldId id="260" r:id="rId26"/>
    <p:sldId id="272" r:id="rId27"/>
    <p:sldId id="261" r:id="rId28"/>
    <p:sldId id="262" r:id="rId29"/>
    <p:sldId id="273" r:id="rId30"/>
    <p:sldId id="263" r:id="rId31"/>
    <p:sldId id="264" r:id="rId32"/>
    <p:sldId id="274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02장" id="{B59986D2-13A1-4F7A-B4A8-F2F71F4AABBA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65"/>
            <p14:sldId id="266"/>
            <p14:sldId id="286"/>
            <p14:sldId id="287"/>
            <p14:sldId id="267"/>
            <p14:sldId id="268"/>
            <p14:sldId id="269"/>
            <p14:sldId id="288"/>
            <p14:sldId id="289"/>
          </p14:sldIdLst>
        </p14:section>
        <p14:section name="새찬송가 302장" id="{16C3AD88-1F8C-418B-B7B7-80275FBFFCD7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3A3DD-6B8B-1DCC-ABA1-E4CC74D136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D942EE-F82C-53C9-DF74-D3C514B8A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EABCEF-CE7E-C0A7-4F1D-E2F688D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69ED9-B679-4FAA-AE1E-08EF707409B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675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545274-284C-5C68-B06C-3864C35A9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C71FF8-D3CE-A4B1-9142-A3D99A9C7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3D3B9C-923E-56D0-A7E0-097E019F1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DFFCA-13DF-46BB-B764-6A014C43AE7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956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424FB1-94E0-3136-2FBC-EF1E759F3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F7DF1-FEFF-C2E5-2734-3AAD568E7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00131E-705A-02C7-650C-74560FB50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02168-9EBD-42E1-AB6F-458D1FE430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215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C28585-C7D4-722D-6AAD-5AECE0BEC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BCD858-B1EB-CDB7-20E7-432185B564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E3B6F4-0A89-DB96-9277-43C5BDC1D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AA7F8-E3EB-4916-8687-9E01A03C9B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925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0F9AE5-F4DF-F046-E6D1-6A22DD629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93B480-88D4-B36D-3FB5-20D8A713D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53DDCC-805D-A014-2C7D-8FEE5DB6B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B36BF-4787-4743-BE7B-C079E7B72A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075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7257A-95C8-20D8-EF84-B9F740E158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2C5E0-4E78-A2F0-58CC-1E6891B9C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0E277E-E461-E20E-F1AD-7C9C494B3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939E8-399F-4242-BC7F-AE1686EDE9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128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EA4635-9C26-7D2F-75B4-DE31EECEF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50B72E-A6A8-98BD-29F6-56AE55A26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391095-D13A-D093-BEC1-C61C8E86A6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A5476-17D6-4E4D-9229-5CB67D5C3A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286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2951E5-8B30-1509-10B5-76A7C76E3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77C73F-728E-DB83-CC83-2D90FFE5F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1B9B98-1955-32BD-7779-A2DAB798D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2E180-D4A6-4FB4-B399-B9087546BB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725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732323-B2E6-F5F5-66D0-E012B9FD6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3B9657-8AA3-2927-1B13-3A9DAFC0DD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54ADEB-536D-6F32-E9D3-5052A68ADC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70C20-F224-4043-B55F-5C07FE504E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58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5EF8C-2122-5712-25C1-65DE66960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269A2-FF95-7F3B-5B5D-3EAEC3FB1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ADE8C-11D8-FEC6-8041-DFBDE02548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6D719-098F-419C-9FFC-2FFD78AA4C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087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97E18C-2C73-CA4F-F0DC-4A9A35FC9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4D467-0280-FAC1-8771-570607ACC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39FFF-B4EB-DA35-EA59-94A1EAD20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BD5F2-213A-49D5-AA94-77F3C02340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861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B2C95F-FAF2-BE9A-35AB-76F5127E0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47010F-EBB0-FD96-E7A3-947761D4F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C031A1-ACE8-DC1D-1FB9-031526B4D6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247797-C1FF-E44D-7040-774FD94E25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5A8DE7-E615-FB6C-F510-03EBF0D3EC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997CF27B-4847-4A3D-BC0F-524905DBFBD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6850602-D64A-906E-0A9A-0C47114D9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mercy of God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3088E263-93F0-89E9-ACDD-47C00DCF4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7F23C988-F837-5DC2-074A-57423109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90BEB05-59D8-B0ED-A34C-672784205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294CB4BE-5AE9-8DF3-B581-5995C41B5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B3A2907-8BE4-AE19-B0E8-9E961784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하나님 넓고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26EC9339-58F6-24ED-A25E-8EEF51307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C295DCCF-08C1-3ED9-64C7-564886460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C1E8A4E7-33FC-2A28-A023-EECBEE3A4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43B60B4-F7D2-7B13-5CEE-2828D8F7D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F2A13C86-0BDF-A754-58A8-626F445EF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A4ADE44-0775-25EE-CBD0-37CF47718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E366EC-9151-3C5F-50D9-47C6DDCE8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E259E9-362C-17BF-9ED4-3DE39B344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2.But mercy, alas! Only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73B7FA-6ADC-AB65-FC75-6D35F175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24E5951-510A-81D2-3FD6-2EACD8EF7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5CA757C-873D-532F-1CBD-26C07CE9D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7363CF-C8E2-B8AE-14B5-71E03C1A3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1BE7D7-877D-8BDA-5D6B-04CBBDB21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너 인생은 언제나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5FF885-74A3-6DC7-1646-6F9BA1128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9ED358-1DDD-11B7-F0F7-D160E160B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556ED90-4D2C-7D9C-EB3E-CDBD2CE87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633C9C1-D620-7579-B5CE-C45FEBDF2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1D5261-3832-1B0D-11BA-11A5D0D0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CBB5AB-51D9-4EF7-0723-FB90386EF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5CDCF0-4188-B5F4-3FEE-C28F4E498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others just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F65443-BDDB-F2AE-D431-6DFC67625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AAD09CD-A8E3-A59A-00C6-78FFC562F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DBD365-8A35-B0DC-D7E9-FE4B94B70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F2A19B-6263-BEBA-B916-216254C0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9E88EB-C592-1EB7-02F5-F20EC8FA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많은 사람이 얕은 물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861D74-9309-45DD-B2B1-0C6A0294E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69803F3-1745-3DD8-9B63-DBED8CD48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1778DED-1A5D-63DC-F3FE-72DDA8793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5A92E0-0801-4770-739F-4871B391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43AB7F-8363-5530-8F97-C93B2D1E8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A15E48-A29A-68F8-91D9-A435891F3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others just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93B410-FB89-CA2E-6482-8D7139388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AF8C344-B88B-0FB2-6A6D-F0C2368CC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AE4834-9E80-2107-8D70-1EAA1DA0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050FEC5-1F0C-A926-A79F-B95B4E0A8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5C3A1E9-968F-A7EB-501E-1542747C7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많은 사람이 얕은 물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4F4226D-6572-F93F-7659-A9596C39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D4C7375-03B0-21D9-E479-D0EA7C0C0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5A0F87D-C413-EE98-ADA0-5A2184028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63442D-84B2-F0AE-3182-AD66BBE3A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F7BD5B-0E48-6C91-0BE8-71C15BB1E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A44D70-A7CB-0F29-E7D5-80E2275AE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others just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9CBD66-26AC-4434-EE2D-4050F97EC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CEC3973-BB5E-2BCB-F8E9-3E65D85D1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3D3330-1F5C-0BE3-E06C-BB4F6EB04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FED640-FC21-3387-8E78-74F6BCDB2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991B28-9F8E-73B8-7BCA-3D2CE3B3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많은 사람이 얕은 물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733E8B-6023-96DA-7656-9442747E2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DA6DD45-DD59-4001-8ABF-4822257ED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8BB5EAF7-092C-D00D-9EC7-77D0CB021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B58CDE-8EE4-E2E5-556F-91F436E19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83D963-BBA7-DB28-F3C0-55823EA69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1F963A-AFD6-309B-6D0A-630E4620F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others just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3B9832-96E9-D27B-68A9-15B1EDBEA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0412B09-63A1-6493-C892-D5388CA39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12F66D-E993-5157-79A7-67357DCA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8E75A8-5630-FF61-71C1-7B1B792AD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19A70A-7722-EB32-581F-9B80615F6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많은 사람이 얕은 물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14D801-89EE-39CC-181B-BF3E28757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06AD930-7DC0-C3E2-FDD3-6A7EF461C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87EBF91E-1D9A-628F-D96A-F30BAEE3E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292350-D849-F8DB-3134-A8D210DD9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3CFDA8-77C6-BD04-B592-97725969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75FB5C-FB44-A133-9AAF-31D681FE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others just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5C7D31-E01A-C618-EFA3-8216B93DD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94CEC69-2C15-2512-4D33-8A16D24B7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8C62FD-4F94-6F73-1A8D-BF89533A8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D06157-EEB0-901C-6578-E61EB5D42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F0C381-3CEC-0642-1160-764B20140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많은 사람이 얕은 물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BD3EF5-3B6C-1057-3CB1-0F9EBBEA9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AC89C7F-C40A-CAAC-AAB4-521868FB1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DFCB0AE2-0A7E-6D0F-FED4-028BD5260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F07E08-2C18-B37C-71E3-E1EBF6F0B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EB0970-E426-F8A2-B734-C905F114E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1E5E8F-032F-C254-7167-1795634CF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562180-F672-ABD1-D4CE-62EB07CD9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4.O, let us launch 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F688C78-AAB7-2464-2BFE-412D192F3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2464C1-E0A3-F469-12D1-AF72BE609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DCCE93-3776-DDE4-7438-2239DA038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4ACCF9-EA79-A8FF-ACC5-F76D61791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E6930E-01B9-4F38-86DE-4C1328914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자 곧 가거라 이제 곧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FFA8361-9151-BC05-1906-5C6D485BB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84F82166-8ABC-521B-7892-805892F9BAB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B8A1E7-7129-95C8-5A55-6D6685F6D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653EE3-7634-863A-D3AC-A788BDFF7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1308DD-09AD-C792-93AA-46B69B3CA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37E601-33EB-479C-26DD-EFDF7F2F4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4.O, let us launch 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B0A3D81-4996-D97B-0082-1FB5E9AB6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7C028F-A621-3D91-A062-6C2943DB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1BE0B1-B74F-B01F-D198-6F10A13B8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7E3C9F-1418-2022-B7C9-43227F4D8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87C856-15C4-EFAA-A050-BCF4FD2D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자 곧 가거라 이제 곧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E85094D-1465-83B4-70F4-7B94360A5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4BE41447-07D5-881D-6C95-81E31F482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402C6E-46B5-D853-F708-CD4812683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FF3770-007E-F5DF-D505-572022875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BF3B1E-1D49-A891-03DB-0A1177767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77C55EE-65D7-7991-A97C-358699AD5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4.O, let us launch 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3DEE87D-CF24-6FB7-01DB-76085E567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82D184-65D9-2CF3-17EE-67ACD52FD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A27B42-F980-D53C-E110-DEDEA1337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2DBAC8-29C8-BDAB-37B5-BEB06334A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7F5507-C42E-0C6C-C40F-50BD952FD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자 곧 가거라 이제 곧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97CF88C-B958-C2E0-FB16-F551ECB18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14F8CA67-F6EE-65DF-CBA1-01425E7B0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94CE60-3474-3C21-9FD7-22BC4B323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06CA5D-4092-0589-AB1E-20C6A20C9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FED0A2-D7AD-3E9F-DF20-1E363C3C0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425B29-893A-3684-0DFE-36350DB3D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5910114-1145-CF72-25CC-E89BB7CD7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R.Launch out into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745FDB-C0BF-3FC1-CE1F-809D34D23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DCC012-E789-D6E7-0C0D-145B16AB3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980A7B-9392-2556-0590-39B87F9B9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5EABF4-8E6B-E87F-50BC-585632152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C5CB2D-2FF4-92D5-02C8-1A9AEC82F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언덕을 떠나서 창파에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299D7D8-23E8-BCBA-5E5C-EA5D2358C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B24F7F-D3D8-5DD5-339B-F820CD638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mercy of God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51A582-D729-C98E-2D84-455741BEE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31CD9F-5A27-7D56-CAE7-F778EC336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B28102-2846-3E1E-6235-E053E05AD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CAE3971-BD44-3DE3-63C1-4A05217CD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7EF2C3-2C99-75DB-5FB2-C1DB201B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하나님 넓고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3F3FDB-6C3C-B049-0184-07BD48B6C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38E41F-0D0D-988A-5787-55F429D9E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A467E9-1BC8-4F9D-D218-C2BC41404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9FFC9F6-C4A1-7A9D-A8B3-31DFB39F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8DB0A304-ED1C-39C6-EE7F-6724B562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174C34-8176-0009-7E24-65551653F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BF52C44-0BEF-A1D0-16E9-3B1C660CD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AF5F54-2255-DD62-E688-8F197D03A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CEACEEE-420A-F0DC-FF87-56ED3F59E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12314E2-4942-3984-F316-5103A8599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R.Launch out into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4C308C-FCE8-1A16-70F5-D81000C9E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AF63C3-7F03-3520-83B7-CC33FC924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89A0DE-C474-3572-3973-2F76AABBF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FE9CF2-2AA5-23D2-EAB7-DF254B283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B221F00-AA97-EC55-F5E1-4EE71760C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언덕을 떠나서 창파에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7E7F740B-363E-CC65-02D9-A78D50E6B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EC5E1F-5A9A-3E6B-4C57-B986C3BCD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하나님 넓고 큰 은혜는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F6936E-EFA0-C5A0-760D-229FACB7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 거기서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1BAC49-547F-1855-A898-93126B284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물가에서 저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065022-9261-4ECD-3D63-44B19E72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 가거라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3850723-DB6D-55A5-06ED-523E7A404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2A50CC-4587-F12D-FFDA-06925C127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하나님 넓고 큰 은혜는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10263D-80A3-FECE-1C2E-BA74278C9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 거기서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F18985-478E-8E0F-F03E-2B6D11158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물가에서 저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3092E80-9747-3065-D5C6-60578EFC8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 가거라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40B7936-8F40-AC2F-F43C-8C39C8E9F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1D28DD-83FA-CBA3-529B-1B20D0F4D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하나님 넓고 큰 은혜는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7D0EF7-D0D8-444C-8135-270126AB2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 거기서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DC820E-DD29-BC9E-AF79-214C858D8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물가에서 저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2132368-15D8-AC53-A58D-DB68E6C4C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 가거라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93CC1A8-098B-3281-AA87-1753B96B9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BB8320-FD3E-F764-520E-285A327B2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하나님 넓고 큰 은혜는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33575E-E323-9072-628E-2FEE71501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너 인생은 언제나 거기서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1515BB-8AE9-3CD9-EDD2-36E0DC8F8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물가에서 저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D15038-818B-43E5-E181-5104F3970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 가거라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93481F4-0DF0-BC65-8047-AF71775B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45A2F7-682A-D3CF-87A0-1170F0DD2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하나님 넓고 큰 은혜는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BE6BF1-52C3-D617-ABBB-69ACAA116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너 인생은 언제나 거기서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0CE94C-A6B9-AAE2-FF1D-2DBA81F2C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물가에서 저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F0078D-539F-AEA2-CB8F-3B995F646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 가거라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7A8DBE4-A605-BBDF-CC60-0490989D2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CB63CE-1941-9A10-A917-DC7EC751C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하나님 넓고 큰 은혜는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CAB798-77DE-2CDB-4236-26EC7F381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너 인생은 언제나 거기서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BACD73-16C0-2984-E544-F66840E7A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물가에서 저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CCBB1AB-EC60-0CB3-836D-1AF7351F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 가거라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C430BE1-0AE4-4E3E-DB8C-1FC74ADFE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F4C25C-F52A-9689-A308-50FC2329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하나님 넓고 큰 은혜는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A7B29F-9FD0-506E-ABE6-1E297010B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 거기서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156345-2EE2-8448-E23A-85BE4B2F7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많은 사람이 얕은 물가에서 저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A7C3B3-0E48-2ECF-E046-19AEEC3A9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 가거라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47FAC4B-80A8-CAF5-8F30-674B6A0CD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EC5708-CF67-FB45-A824-149FD2B9A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하나님 넓고 큰 은혜는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D71C37-0C2E-AF21-2896-E79C43CFA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 거기서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B4405E-B02C-CD0D-3875-D4E2D87C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많은 사람이 얕은 물가에서 저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4B2121C-FAC6-7559-C621-62D23BF5A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 가거라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F65BA16-2706-976F-4630-6445A30C9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31722E-D748-9CEB-B3A5-EFBE31F92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하나님 넓고 큰 은혜는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B7591E-CEBF-7215-1AEA-0F0B1888A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 거기서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FF30D5-1984-BB0B-C2FE-FDC508836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많은 사람이 얕은 물가에서 저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1A7A82-1856-D2E0-4169-A54C28CA8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 가거라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68B0A7A-7244-D5A3-698B-714D80658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598122-9A54-89E5-7D57-D684CEB8B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mercy of God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3A43FB-6C53-1DA4-44EF-552C18837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94D229-B801-D2DD-E6B8-575B016F4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D6A8BE-BC26-E810-7BAC-CA270574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FFDDB59-E1A3-7C95-32FC-99566DA1E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599F13-911E-CDAE-1EB6-7736B98EA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하나님 넓고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2F8318-BFF8-EEC0-B03B-0000B25B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BA439F-8CA5-6009-D272-B35581D19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EEFAB6-F1D9-33D1-2668-43E6DB89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150B12B-60C8-29A4-D955-735F68EEE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85534440-2998-58EF-EE44-6017BCE1DB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36CA80-AEB1-223B-C154-A411321B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하나님 넓고 큰 은혜는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3A872F-072A-5697-4372-67E7CF945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 거기서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97CE8F-9F10-889B-7FB7-A9F8D4BBB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물가에서 저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A79116-0305-286E-6B43-83F5552F5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자 곧 가거라 이제 곧 가거라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67D1FE1-3321-A825-4024-87C3C0CAB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AE2E17-49E4-B288-06D4-890DE6E14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하나님 넓고 큰 은혜는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D039FE-39EB-33A6-9D24-83789A505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 거기서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A1E541-4A26-E403-6C7A-0293ACF95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물가에서 저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D51789-46D1-8C60-3F97-E982BC93E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자 곧 가거라 이제 곧 가거라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EE620BF-C895-3BE1-6054-4022E5FC0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EE900E-8361-57E1-C2BB-7FA3CFC6A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하나님 넓고 큰 은혜는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3E3BA5-F334-F41D-5348-D0A74546C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 거기서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060F61-36D3-1B3B-B8E1-DE3C028A4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물가에서 저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CB375D-7FA7-83E9-576B-2A8D02CAD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자 곧 가거라 이제 곧 가거라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94D6D8C-5A9D-5ACE-3F3F-0DC240BEA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661FD5-8B17-B392-4EB6-BAB439929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mercy of God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579AC2-C12D-2425-60A5-EF742EC87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C99E08-9008-B796-3320-4860446FB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884FE0-52CE-CFA4-F299-F06EEDD4C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AEC149C-7EE4-38E9-4D53-7FF27C5E8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C7CCA3-9B2D-BE00-6E0F-A90A29541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하나님 넓고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A3C40B-3756-4699-21D1-97F3BCBAA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5D376A-4EEE-2319-2EEC-B98333563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5042BD-53FB-D209-93E1-EC7EAAEB1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88571B6-2231-B9CF-AC0F-C2DBAFCEE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DEA2D93-1753-C719-52F8-6BEB2427B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7BC7C5-6581-E635-CDAA-08E70A499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mercy of God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3E3540-0D2E-5ECD-226C-DC586749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2.But mercy, alas! Only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BEF6AC-FAE7-EB91-113E-BF2351821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BF86151-4775-1716-8EBC-8E3270A55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1884A42-359F-4946-4EFE-BAF65D6C0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1BD277-FF8A-E82A-7678-F4AECBBB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하나님 넓고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197038-DFC6-5CF0-AC5C-73B6C921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너 인생은 언제나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8DA93E-77DF-A888-95C4-C538FA49E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BD176B-9CC4-9A40-DAC5-926C672C1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4A1FEF1-7F30-E8CC-B8C6-DF48927A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DE4F420-4F4D-130D-3F68-315C88173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15A723-8D32-4808-F953-C6C386B12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588886-66E0-3A56-7972-B4E53D545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2.But mercy, alas! Only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42470A-943D-B2C8-6E82-C7CE25B8A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CC16B1-22A5-EF96-1877-0C032BDC7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597E6FB-14C4-0390-E002-006DE14A3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552B69-E1F9-9CA8-3B2A-EC33A7D59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D3396D-698D-19D7-3890-9F4D5860A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너 인생은 언제나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D5ED39-8E41-7F6B-DE0E-BF0D4418E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7C3E26-EAD5-C1F3-78ED-0E60522EF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17DDDA-796A-5585-FA4B-2236DEB31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71E38E6-7DA7-EDD8-F322-BFA475617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1A2BDB3-F515-C74F-3761-06E1B4824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9AE73B-61D8-D716-54DB-7BCABC4C6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2.But mercy, alas! Only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BAF192-570C-9CEC-EF76-0206EAD37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B7B674-7A53-F953-839B-B7B205B6E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19ACDFC-947E-12C6-6A45-34538B7EF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21DBD4-8765-A3A3-9BFE-EBE1C58E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E84B3F-EF99-7BE6-4BCB-24294D8E9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너 인생은 언제나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1DCB8F-FBF0-C287-A29F-D46E32FB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1F9D0A-0579-4924-EDA0-8968B3DB5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6D6DD0C-C45A-6601-054E-4963B318F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7E322DD-33E6-945B-0215-EFBCD5939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0049C5-1FE1-8A2B-72BB-B864917C5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1482B7-1E95-423C-E35E-D3772E5C6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2.But mercy, alas! Only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082D70-7046-77EF-DCBF-1015B4839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7B1B79-F34C-C7B4-4919-C5EE03030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67462E5-303F-7BE8-5868-EFBA15796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DE4D3C-2123-B377-725E-D129D5028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7A8273-8AC5-C681-19B5-5B73F86D4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너 인생은 언제나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645458-4AAC-3B93-C46B-449400ADB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4E35AE1-0B46-EFC5-2335-69E752922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6C1629F-CEF0-E520-DA26-F1E45F9F4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7B96349-CD59-DC29-2D90-4B930C26E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B4163D-DEE1-09CF-CA67-6A378E2ED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mercy of God is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C9A8D9-96C0-D4EE-D362-C5894BEDF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2.But mercy, alas! Only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0834B4-D38B-786E-4673-4AB96CD9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others just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CE149A-9AF2-5553-0241-899B2D71A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4.O, let us launch out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1BA1A26-A9C3-6261-C0D9-C09C042AF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R.Launch out into the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E690AB-6C5E-0571-2E0E-FF956E7D9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하나님 넓고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FD33B5-3E22-9E64-811F-E789B9A84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너 인생은 언제나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45CAEA-0A3D-5039-E6BD-FE0CD8A45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많은 사람이 얕은 물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268482-BFE1-BCC1-E0A0-CFE0350CB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자 곧 가거라 이제 곧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4101FCC-06BB-B7A6-B6D3-261B5746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언덕을 떠나서 창파에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1640</Words>
  <Application>Microsoft Office PowerPoint</Application>
  <PresentationFormat>On-screen Show (4:3)</PresentationFormat>
  <Paragraphs>248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2024-06-30T13:47:02Z</dcterms:modified>
</cp:coreProperties>
</file>