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56" r:id="rId20"/>
    <p:sldId id="257" r:id="rId21"/>
    <p:sldId id="258" r:id="rId22"/>
    <p:sldId id="259" r:id="rId23"/>
    <p:sldId id="260" r:id="rId24"/>
    <p:sldId id="261" r:id="rId25"/>
    <p:sldId id="262" r:id="rId26"/>
    <p:sldId id="272" r:id="rId27"/>
    <p:sldId id="263" r:id="rId28"/>
    <p:sldId id="264" r:id="rId29"/>
    <p:sldId id="265" r:id="rId30"/>
    <p:sldId id="273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04장" id="{50D2C398-4C69-426B-830B-684153B28420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</p14:sldIdLst>
        </p14:section>
        <p14:section name="새찬송가 304장" id="{85D0F211-F354-4D82-B8B3-E117D9CBC3A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72"/>
            <p14:sldId id="263"/>
            <p14:sldId id="264"/>
            <p14:sldId id="265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20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99F03-8C86-4B09-873F-22F0C2067E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676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8F8DE-90EB-4DA6-960E-285EA14A1CB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79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5F305-48E8-4FB3-A9FE-B62D9AAC60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443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5092C-A781-4A43-8D4B-8F7D55C6852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584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24BA6-11C5-4D62-B24B-3FA19D6A0C0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959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06537-7DDD-41DD-8384-E7C5C4A6139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857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10B4A-8BBB-4686-B029-14E14F4BBD9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759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C2669-65DE-44D5-9AB2-A5B3253254B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509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91BF6-F7D7-433F-8474-6CD4591CCD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8108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779B9-A46F-4C1C-8533-0F63F1EF542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592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376B9-77CA-46BE-A684-1372D6C6435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330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EBEE1AE8-EC7E-4F26-BD5B-3707A914C7C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love of God is greater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hoary time shall pass </a:t>
            </a:r>
            <a:endParaRPr lang="ko-KR" altLang="en-US" sz="1100"/>
          </a:p>
        </p:txBody>
      </p:sp>
      <p:sp>
        <p:nvSpPr>
          <p:cNvPr id="20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3.Could we with ink the ocean </a:t>
            </a:r>
            <a:endParaRPr lang="ko-KR" altLang="en-US" sz="1100"/>
          </a:p>
        </p:txBody>
      </p:sp>
      <p:sp>
        <p:nvSpPr>
          <p:cNvPr id="20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 love of God, how rich </a:t>
            </a:r>
            <a:endParaRPr lang="ko-KR" altLang="en-US" sz="1100"/>
          </a:p>
        </p:txBody>
      </p:sp>
      <p:sp>
        <p:nvSpPr>
          <p:cNvPr id="205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크신 하나님의 사랑</a:t>
            </a:r>
          </a:p>
        </p:txBody>
      </p:sp>
      <p:sp>
        <p:nvSpPr>
          <p:cNvPr id="205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괴로운 시절 지나가고</a:t>
            </a:r>
          </a:p>
        </p:txBody>
      </p:sp>
      <p:sp>
        <p:nvSpPr>
          <p:cNvPr id="205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하늘을 두루마리 삼고</a:t>
            </a:r>
          </a:p>
        </p:txBody>
      </p:sp>
      <p:sp>
        <p:nvSpPr>
          <p:cNvPr id="205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 크신 사랑은</a:t>
            </a:r>
          </a:p>
        </p:txBody>
      </p:sp>
    </p:spTree>
    <p:extLst>
      <p:ext uri="{BB962C8B-B14F-4D97-AF65-F5344CB8AC3E}">
        <p14:creationId xmlns:p14="http://schemas.microsoft.com/office/powerpoint/2010/main" val="1882579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love of God is greater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hoary time shall pass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3.Could we with ink the ocean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 love of God, how rich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크신 하나님의 사랑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괴로운 시절 지나가고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하늘을 두루마리 삼고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 크신 사랑은</a:t>
            </a:r>
          </a:p>
        </p:txBody>
      </p:sp>
    </p:spTree>
    <p:extLst>
      <p:ext uri="{BB962C8B-B14F-4D97-AF65-F5344CB8AC3E}">
        <p14:creationId xmlns:p14="http://schemas.microsoft.com/office/powerpoint/2010/main" val="351672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love of God is greater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hoary time shall pass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3.Could we with ink the ocean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 love of God, how rich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크신 하나님의 사랑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괴로운 시절 지나가고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하늘을 두루마리 삼고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 크신 사랑은</a:t>
            </a:r>
          </a:p>
        </p:txBody>
      </p:sp>
    </p:spTree>
    <p:extLst>
      <p:ext uri="{BB962C8B-B14F-4D97-AF65-F5344CB8AC3E}">
        <p14:creationId xmlns:p14="http://schemas.microsoft.com/office/powerpoint/2010/main" val="2066264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love of God is greater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hoary time shall pass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3.Could we with ink the ocean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 love of God, how rich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크신 하나님의 사랑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괴로운 시절 지나가고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하늘을 두루마리 삼고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 크신 사랑은</a:t>
            </a:r>
          </a:p>
        </p:txBody>
      </p:sp>
    </p:spTree>
    <p:extLst>
      <p:ext uri="{BB962C8B-B14F-4D97-AF65-F5344CB8AC3E}">
        <p14:creationId xmlns:p14="http://schemas.microsoft.com/office/powerpoint/2010/main" val="3923086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love of God is greater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hoary time shall pass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3.Could we with ink the ocean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 love of God, how rich 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크신 하나님의 사랑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괴로운 시절 지나가고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하늘을 두루마리 삼고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 크신 사랑은</a:t>
            </a:r>
          </a:p>
        </p:txBody>
      </p:sp>
    </p:spTree>
    <p:extLst>
      <p:ext uri="{BB962C8B-B14F-4D97-AF65-F5344CB8AC3E}">
        <p14:creationId xmlns:p14="http://schemas.microsoft.com/office/powerpoint/2010/main" val="3628841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love of God is greater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hoary time shall pass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3.Could we with ink the ocean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 love of God, how rich 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크신 하나님의 사랑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괴로운 시절 지나가고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하늘을 두루마리 삼고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 크신 사랑은</a:t>
            </a:r>
          </a:p>
        </p:txBody>
      </p:sp>
    </p:spTree>
    <p:extLst>
      <p:ext uri="{BB962C8B-B14F-4D97-AF65-F5344CB8AC3E}">
        <p14:creationId xmlns:p14="http://schemas.microsoft.com/office/powerpoint/2010/main" val="868580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love of God is greater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hoary time shall pass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3.Could we with ink the ocean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 love of God, how rich 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크신 하나님의 사랑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괴로운 시절 지나가고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하늘을 두루마리 삼고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 크신 사랑은</a:t>
            </a:r>
          </a:p>
        </p:txBody>
      </p:sp>
    </p:spTree>
    <p:extLst>
      <p:ext uri="{BB962C8B-B14F-4D97-AF65-F5344CB8AC3E}">
        <p14:creationId xmlns:p14="http://schemas.microsoft.com/office/powerpoint/2010/main" val="3425686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love of God is greater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hoary time shall pass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3.Could we with ink the ocean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 love of God, how rich </a:t>
            </a:r>
            <a:endParaRPr lang="ko-KR" altLang="en-US" sz="1100"/>
          </a:p>
        </p:txBody>
      </p:sp>
      <p:sp>
        <p:nvSpPr>
          <p:cNvPr id="174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크신 하나님의 사랑</a:t>
            </a:r>
          </a:p>
        </p:txBody>
      </p:sp>
      <p:sp>
        <p:nvSpPr>
          <p:cNvPr id="174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괴로운 시절 지나가고</a:t>
            </a:r>
          </a:p>
        </p:txBody>
      </p:sp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하늘을 두루마리 삼고</a:t>
            </a:r>
          </a:p>
        </p:txBody>
      </p:sp>
      <p:sp>
        <p:nvSpPr>
          <p:cNvPr id="174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 크신 사랑은</a:t>
            </a:r>
          </a:p>
        </p:txBody>
      </p:sp>
    </p:spTree>
    <p:extLst>
      <p:ext uri="{BB962C8B-B14F-4D97-AF65-F5344CB8AC3E}">
        <p14:creationId xmlns:p14="http://schemas.microsoft.com/office/powerpoint/2010/main" val="361356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love of God is greater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hoary time shall pass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3.Could we with ink the ocean 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R.Oh love of God, how rich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크신 하나님의 사랑</a:t>
            </a:r>
          </a:p>
        </p:txBody>
      </p:sp>
      <p:sp>
        <p:nvSpPr>
          <p:cNvPr id="184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괴로운 시절 지나가고</a:t>
            </a:r>
          </a:p>
        </p:txBody>
      </p:sp>
      <p:sp>
        <p:nvSpPr>
          <p:cNvPr id="184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하늘을 두루마리 삼고</a:t>
            </a:r>
          </a:p>
        </p:txBody>
      </p:sp>
      <p:sp>
        <p:nvSpPr>
          <p:cNvPr id="184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하나님 크신 사랑은</a:t>
            </a:r>
          </a:p>
        </p:txBody>
      </p:sp>
    </p:spTree>
    <p:extLst>
      <p:ext uri="{BB962C8B-B14F-4D97-AF65-F5344CB8AC3E}">
        <p14:creationId xmlns:p14="http://schemas.microsoft.com/office/powerpoint/2010/main" val="2879064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love of God is greater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hoary time shall pass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3.Could we with ink the ocean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R.Oh love of God, how rich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크신 하나님의 사랑</a:t>
            </a:r>
          </a:p>
        </p:txBody>
      </p:sp>
      <p:sp>
        <p:nvSpPr>
          <p:cNvPr id="194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괴로운 시절 지나가고</a:t>
            </a:r>
          </a:p>
        </p:txBody>
      </p:sp>
      <p:sp>
        <p:nvSpPr>
          <p:cNvPr id="194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하늘을 두루마리 삼고</a:t>
            </a:r>
          </a:p>
        </p:txBody>
      </p:sp>
      <p:sp>
        <p:nvSpPr>
          <p:cNvPr id="194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하나님 크신 사랑은</a:t>
            </a:r>
          </a:p>
        </p:txBody>
      </p:sp>
    </p:spTree>
    <p:extLst>
      <p:ext uri="{BB962C8B-B14F-4D97-AF65-F5344CB8AC3E}">
        <p14:creationId xmlns:p14="http://schemas.microsoft.com/office/powerpoint/2010/main" val="1483671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크신 하나님의 사랑 말로다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괴로운 시절 지나가고 땅 위의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하늘을 두루마리 삼고 바다를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love of God is greater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hoary time shall pass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3.Could we with ink the ocean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 love of God, how rich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크신 하나님의 사랑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괴로운 시절 지나가고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하늘을 두루마리 삼고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 크신 사랑은</a:t>
            </a:r>
          </a:p>
        </p:txBody>
      </p:sp>
    </p:spTree>
    <p:extLst>
      <p:ext uri="{BB962C8B-B14F-4D97-AF65-F5344CB8AC3E}">
        <p14:creationId xmlns:p14="http://schemas.microsoft.com/office/powerpoint/2010/main" val="699709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크신 하나님의 사랑 말로다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괴로운 시절 지나가고 땅 위의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하늘을 두루마리 삼고 바다를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크신 하나님의 사랑 말로다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괴로운 시절 지나가고 땅 위의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하늘을 두루마리 삼고 바다를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크신 하나님의 사랑 말로다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괴로운 시절 지나가고 땅 위의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하늘을 두루마리 삼고 바다를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크신 하나님의 사랑 말로다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괴로운 시절 지나가고 땅 위의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하늘을 두루마리 삼고 바다를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크신 하나님의 사랑 말로다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괴로운 시절 지나가고 땅 위의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하늘을 두루마리 삼고 바다를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크신 하나님의 사랑 말로다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괴로운 시절 지나가고 땅 위의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하늘을 두루마리 삼고 바다를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크신 하나님의 사랑 말로다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괴로운 시절 지나가고 땅 위의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하늘을 두루마리 삼고 바다를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크신 하나님의 사랑 말로다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괴로운 시절 지나가고 땅 위의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하늘을 두루마리 삼고 바다를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크신 하나님의 사랑 말로다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괴로운 시절 지나가고 땅 위의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하늘을 두루마리 삼고 바다를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크신 하나님의 사랑 말로다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괴로운 시절 지나가고 땅 위의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하늘을 두루마리 삼고 바다를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love of God is greater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hoary time shall pass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3.Could we with ink the ocean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 love of God, how rich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크신 하나님의 사랑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괴로운 시절 지나가고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하늘을 두루마리 삼고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 크신 사랑은</a:t>
            </a:r>
          </a:p>
        </p:txBody>
      </p:sp>
    </p:spTree>
    <p:extLst>
      <p:ext uri="{BB962C8B-B14F-4D97-AF65-F5344CB8AC3E}">
        <p14:creationId xmlns:p14="http://schemas.microsoft.com/office/powerpoint/2010/main" val="4001503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크신 하나님의 사랑 말로다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괴로운 시절 지나가고 땅 위의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하늘을 두루마리 삼고 바다를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love of God is greater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hoary time shall pass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3.Could we with ink the ocean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 love of God, how rich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크신 하나님의 사랑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괴로운 시절 지나가고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하늘을 두루마리 삼고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 크신 사랑은</a:t>
            </a:r>
          </a:p>
        </p:txBody>
      </p:sp>
    </p:spTree>
    <p:extLst>
      <p:ext uri="{BB962C8B-B14F-4D97-AF65-F5344CB8AC3E}">
        <p14:creationId xmlns:p14="http://schemas.microsoft.com/office/powerpoint/2010/main" val="375963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love of God is greater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hoary time shall pass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3.Could we with ink the ocean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 love of God, how rich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크신 하나님의 사랑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괴로운 시절 지나가고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하늘을 두루마리 삼고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 크신 사랑은</a:t>
            </a:r>
          </a:p>
        </p:txBody>
      </p:sp>
    </p:spTree>
    <p:extLst>
      <p:ext uri="{BB962C8B-B14F-4D97-AF65-F5344CB8AC3E}">
        <p14:creationId xmlns:p14="http://schemas.microsoft.com/office/powerpoint/2010/main" val="198925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love of God is greater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hoary time shall pass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3.Could we with ink the ocean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 love of God, how rich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크신 하나님의 사랑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괴로운 시절 지나가고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하늘을 두루마리 삼고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 크신 사랑은</a:t>
            </a:r>
          </a:p>
        </p:txBody>
      </p:sp>
    </p:spTree>
    <p:extLst>
      <p:ext uri="{BB962C8B-B14F-4D97-AF65-F5344CB8AC3E}">
        <p14:creationId xmlns:p14="http://schemas.microsoft.com/office/powerpoint/2010/main" val="307290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love of God is greater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hoary time shall pass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3.Could we with ink the ocean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 love of God, how rich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크신 하나님의 사랑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괴로운 시절 지나가고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하늘을 두루마리 삼고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 크신 사랑은</a:t>
            </a:r>
          </a:p>
        </p:txBody>
      </p:sp>
    </p:spTree>
    <p:extLst>
      <p:ext uri="{BB962C8B-B14F-4D97-AF65-F5344CB8AC3E}">
        <p14:creationId xmlns:p14="http://schemas.microsoft.com/office/powerpoint/2010/main" val="271006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love of God is greater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hoary time shall pass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3.Could we with ink the ocean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 love of God, how rich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크신 하나님의 사랑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괴로운 시절 지나가고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하늘을 두루마리 삼고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 크신 사랑은</a:t>
            </a:r>
          </a:p>
        </p:txBody>
      </p:sp>
    </p:spTree>
    <p:extLst>
      <p:ext uri="{BB962C8B-B14F-4D97-AF65-F5344CB8AC3E}">
        <p14:creationId xmlns:p14="http://schemas.microsoft.com/office/powerpoint/2010/main" val="1771589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love of God is greater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hoary time shall pass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3.Could we with ink the ocean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 love of God, how rich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크신 하나님의 사랑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괴로운 시절 지나가고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하늘을 두루마리 삼고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 크신 사랑은</a:t>
            </a:r>
          </a:p>
        </p:txBody>
      </p:sp>
    </p:spTree>
    <p:extLst>
      <p:ext uri="{BB962C8B-B14F-4D97-AF65-F5344CB8AC3E}">
        <p14:creationId xmlns:p14="http://schemas.microsoft.com/office/powerpoint/2010/main" val="2735047062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1194</Words>
  <Application>Microsoft Office PowerPoint</Application>
  <PresentationFormat>On-screen Show (4:3)</PresentationFormat>
  <Paragraphs>180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28</cp:revision>
  <dcterms:created xsi:type="dcterms:W3CDTF">2014-07-22T01:22:16Z</dcterms:created>
  <dcterms:modified xsi:type="dcterms:W3CDTF">2023-12-31T14:44:22Z</dcterms:modified>
</cp:coreProperties>
</file>