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12장" id="{674823A5-F670-47E6-99E2-651F4BE3A2A0}">
          <p14:sldIdLst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새찬송가 312장" id="{C1872915-8872-4B5B-94C1-AF61A6F8288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0" autoAdjust="0"/>
    <p:restoredTop sz="88116" autoAdjust="0"/>
  </p:normalViewPr>
  <p:slideViewPr>
    <p:cSldViewPr>
      <p:cViewPr varScale="1">
        <p:scale>
          <a:sx n="90" d="100"/>
          <a:sy n="90" d="100"/>
        </p:scale>
        <p:origin x="2826" y="78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DFAAC-B68C-4135-8757-4219438087B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042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2BD3CE-D979-4A53-B65B-EEA4B501CEF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048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1EBD3-96A5-4B0D-82F5-355431B83C3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4257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E3A5D-F9EE-4865-B668-BBB72AAEF7D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9765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64476-608E-4B3A-BC8C-589870E8C9E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0958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4695D1-33CF-4154-A96E-1BDC95F79E3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535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3E7EAC-E6A4-4281-9B25-64B9283CF7E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122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DEDE46-EC7E-4C67-9587-8E9A3DDEF7E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291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2E3DC-FF99-48EA-AFED-1BD5C9CFD64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3071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C26C3-FE6F-4BA0-9D63-06CA88DC246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3664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63DEC-6151-4511-8FF0-03933B3BF43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6532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505ECB6C-B7D9-4AFC-9170-56DE296C022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5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1.If thou but suffer God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2.Obey thou restless heart be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3.Sing, pray, and swerve not </a:t>
            </a:r>
            <a:endParaRPr lang="ko-KR" altLang="en-US" sz="1100"/>
          </a:p>
        </p:txBody>
      </p:sp>
      <p:sp>
        <p:nvSpPr>
          <p:cNvPr id="205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하나님께 이끌리어</a:t>
            </a:r>
          </a:p>
        </p:txBody>
      </p:sp>
      <p:sp>
        <p:nvSpPr>
          <p:cNvPr id="205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 설레는 맘 가다듬고</a:t>
            </a:r>
          </a:p>
        </p:txBody>
      </p:sp>
      <p:sp>
        <p:nvSpPr>
          <p:cNvPr id="205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찬양하고 기도하며</a:t>
            </a:r>
          </a:p>
        </p:txBody>
      </p:sp>
      <p:pic>
        <p:nvPicPr>
          <p:cNvPr id="2056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845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하나님께 이끌리어 일평생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너 설레는 맘 가다듬고 희망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찬양하고 기도하며 네 본분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하나님께 이끌리어 일평생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너 설레는 맘 가다듬고 희망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찬양하고 기도하며 네 본분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하나님께 이끌리어 일평생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너 설레는 맘 가다듬고 희망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찬양하고 기도하며 네 본분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하나님께 이끌리어 일평생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너 설레는 맘 가다듬고 희망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찬양하고 기도하며 네 본분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하나님께 이끌리어 일평생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너 설레는 맘 가다듬고 희망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찬양하고 기도하며 네 본분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하나님께 이끌리어 일평생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너 설레는 맘 가다듬고 희망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찬양하고 기도하며 네 본분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하나님께 이끌리어 일평생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너 설레는 맘 가다듬고 희망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찬양하고 기도하며 네 본분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하나님께 이끌리어 일평생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너 설레는 맘 가다듬고 희망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찬양하고 기도하며 네 본분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하나님께 이끌리어 일평생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너 설레는 맘 가다듬고 희망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찬양하고 기도하며 네 본분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5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1.If thou but suffer God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2.Obey thou restless heart be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3.Sing, pray, and swerve not </a:t>
            </a:r>
            <a:endParaRPr lang="ko-KR" altLang="en-US" sz="1100"/>
          </a:p>
        </p:txBody>
      </p:sp>
      <p:sp>
        <p:nvSpPr>
          <p:cNvPr id="307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하나님께 이끌리어</a:t>
            </a:r>
          </a:p>
        </p:txBody>
      </p:sp>
      <p:sp>
        <p:nvSpPr>
          <p:cNvPr id="307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 설레는 맘 가다듬고</a:t>
            </a:r>
          </a:p>
        </p:txBody>
      </p:sp>
      <p:sp>
        <p:nvSpPr>
          <p:cNvPr id="308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찬양하고 기도하며</a:t>
            </a:r>
          </a:p>
        </p:txBody>
      </p:sp>
    </p:spTree>
    <p:extLst>
      <p:ext uri="{BB962C8B-B14F-4D97-AF65-F5344CB8AC3E}">
        <p14:creationId xmlns:p14="http://schemas.microsoft.com/office/powerpoint/2010/main" val="79174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5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1.If thou but suffer God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2.Obey thou restless heart be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3.Sing, pray, and swerve not </a:t>
            </a:r>
            <a:endParaRPr lang="ko-KR" altLang="en-US" sz="1100"/>
          </a:p>
        </p:txBody>
      </p:sp>
      <p:sp>
        <p:nvSpPr>
          <p:cNvPr id="410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하나님께 이끌리어</a:t>
            </a:r>
          </a:p>
        </p:txBody>
      </p:sp>
      <p:sp>
        <p:nvSpPr>
          <p:cNvPr id="410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 설레는 맘 가다듬고</a:t>
            </a:r>
          </a:p>
        </p:txBody>
      </p:sp>
      <p:sp>
        <p:nvSpPr>
          <p:cNvPr id="410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찬양하고 기도하며</a:t>
            </a:r>
          </a:p>
        </p:txBody>
      </p:sp>
    </p:spTree>
    <p:extLst>
      <p:ext uri="{BB962C8B-B14F-4D97-AF65-F5344CB8AC3E}">
        <p14:creationId xmlns:p14="http://schemas.microsoft.com/office/powerpoint/2010/main" val="2880998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5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1.If thou but suffer God to </a:t>
            </a:r>
            <a:endParaRPr lang="ko-KR" altLang="en-US" sz="1100"/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2.Obey thou restless heart be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3.Sing, pray, and swerve not </a:t>
            </a:r>
            <a:endParaRPr lang="ko-KR" altLang="en-US" sz="1100"/>
          </a:p>
        </p:txBody>
      </p:sp>
      <p:sp>
        <p:nvSpPr>
          <p:cNvPr id="512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하나님께 이끌리어</a:t>
            </a:r>
          </a:p>
        </p:txBody>
      </p:sp>
      <p:sp>
        <p:nvSpPr>
          <p:cNvPr id="512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너 설레는 맘 가다듬고</a:t>
            </a:r>
          </a:p>
        </p:txBody>
      </p:sp>
      <p:sp>
        <p:nvSpPr>
          <p:cNvPr id="512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찬양하고 기도하며</a:t>
            </a:r>
          </a:p>
        </p:txBody>
      </p:sp>
    </p:spTree>
    <p:extLst>
      <p:ext uri="{BB962C8B-B14F-4D97-AF65-F5344CB8AC3E}">
        <p14:creationId xmlns:p14="http://schemas.microsoft.com/office/powerpoint/2010/main" val="399942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5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1.If thou but suffer God to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2.Obey thou restless heart be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3.Sing, pray, and swerve not </a:t>
            </a:r>
            <a:endParaRPr lang="ko-KR" altLang="en-US" sz="1100"/>
          </a:p>
        </p:txBody>
      </p:sp>
      <p:sp>
        <p:nvSpPr>
          <p:cNvPr id="615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하나님께 이끌리어</a:t>
            </a:r>
          </a:p>
        </p:txBody>
      </p:sp>
      <p:sp>
        <p:nvSpPr>
          <p:cNvPr id="615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너 설레는 맘 가다듬고</a:t>
            </a:r>
          </a:p>
        </p:txBody>
      </p:sp>
      <p:sp>
        <p:nvSpPr>
          <p:cNvPr id="615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찬양하고 기도하며</a:t>
            </a:r>
          </a:p>
        </p:txBody>
      </p:sp>
    </p:spTree>
    <p:extLst>
      <p:ext uri="{BB962C8B-B14F-4D97-AF65-F5344CB8AC3E}">
        <p14:creationId xmlns:p14="http://schemas.microsoft.com/office/powerpoint/2010/main" val="2593118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5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1.If thou but suffer God to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2.Obey thou restless heart be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3.Sing, pray, and swerve not </a:t>
            </a:r>
            <a:endParaRPr lang="ko-KR" altLang="en-US" sz="1100"/>
          </a:p>
        </p:txBody>
      </p:sp>
      <p:sp>
        <p:nvSpPr>
          <p:cNvPr id="717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하나님께 이끌리어</a:t>
            </a:r>
          </a:p>
        </p:txBody>
      </p:sp>
      <p:sp>
        <p:nvSpPr>
          <p:cNvPr id="717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너 설레는 맘 가다듬고</a:t>
            </a:r>
          </a:p>
        </p:txBody>
      </p:sp>
      <p:sp>
        <p:nvSpPr>
          <p:cNvPr id="717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찬양하고 기도하며</a:t>
            </a:r>
          </a:p>
        </p:txBody>
      </p:sp>
    </p:spTree>
    <p:extLst>
      <p:ext uri="{BB962C8B-B14F-4D97-AF65-F5344CB8AC3E}">
        <p14:creationId xmlns:p14="http://schemas.microsoft.com/office/powerpoint/2010/main" val="2993169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5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1.If thou but suffer God to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2.Obey thou restless heart be 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3.Sing, pray, and swerve not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하나님께 이끌리어</a:t>
            </a:r>
          </a:p>
        </p:txBody>
      </p:sp>
      <p:sp>
        <p:nvSpPr>
          <p:cNvPr id="819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 설레는 맘 가다듬고</a:t>
            </a:r>
          </a:p>
        </p:txBody>
      </p:sp>
      <p:sp>
        <p:nvSpPr>
          <p:cNvPr id="820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찬양하고 기도하며</a:t>
            </a:r>
          </a:p>
        </p:txBody>
      </p:sp>
    </p:spTree>
    <p:extLst>
      <p:ext uri="{BB962C8B-B14F-4D97-AF65-F5344CB8AC3E}">
        <p14:creationId xmlns:p14="http://schemas.microsoft.com/office/powerpoint/2010/main" val="3680210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5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1.If thou but suffer God to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2.Obey thou restless heart be </a:t>
            </a:r>
            <a:endParaRPr lang="ko-KR" altLang="en-US" sz="1100"/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3.Sing, pray, and swerve not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하나님께 이끌리어</a:t>
            </a:r>
          </a:p>
        </p:txBody>
      </p:sp>
      <p:sp>
        <p:nvSpPr>
          <p:cNvPr id="922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 설레는 맘 가다듬고</a:t>
            </a:r>
          </a:p>
        </p:txBody>
      </p:sp>
      <p:sp>
        <p:nvSpPr>
          <p:cNvPr id="922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찬양하고 기도하며</a:t>
            </a:r>
          </a:p>
        </p:txBody>
      </p:sp>
    </p:spTree>
    <p:extLst>
      <p:ext uri="{BB962C8B-B14F-4D97-AF65-F5344CB8AC3E}">
        <p14:creationId xmlns:p14="http://schemas.microsoft.com/office/powerpoint/2010/main" val="2671117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5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1.If thou but suffer God to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2.Obey thou restless heart be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3.Sing, pray, and swerve not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하나님께 이끌리어</a:t>
            </a:r>
          </a:p>
        </p:txBody>
      </p:sp>
      <p:sp>
        <p:nvSpPr>
          <p:cNvPr id="1024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 설레는 맘 가다듬고</a:t>
            </a:r>
          </a:p>
        </p:txBody>
      </p:sp>
      <p:sp>
        <p:nvSpPr>
          <p:cNvPr id="1024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찬양하고 기도하며</a:t>
            </a:r>
          </a:p>
        </p:txBody>
      </p:sp>
    </p:spTree>
    <p:extLst>
      <p:ext uri="{BB962C8B-B14F-4D97-AF65-F5344CB8AC3E}">
        <p14:creationId xmlns:p14="http://schemas.microsoft.com/office/powerpoint/2010/main" val="2222966876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540</Words>
  <Application>Microsoft Office PowerPoint</Application>
  <PresentationFormat>On-screen Show (4:3)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2024-02-04T15:08:49Z</dcterms:modified>
</cp:coreProperties>
</file>