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315장" id="{BA7C474A-3965-4F50-8F63-6CFF095BC51D}">
          <p14:sldIdLst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</p14:sldIdLst>
        </p14:section>
        <p14:section name="새찬송가 315장" id="{4AB4CB44-8C26-4B14-BD72-F7EECA9E97F1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90A670-D12B-1242-6654-4923185019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B03665-7A45-EA68-D239-EAC3ECC46C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145650-931C-31DC-D75B-71CABCBB82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10A62D-C7B3-4D98-B549-60C72E1F9B5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8015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8D5912-8C97-6792-4804-4AD4868CD1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65A8F6-455C-456D-0289-8AF52A295E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7850AE-78F6-29DF-17F2-3C3F52D80E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BBD023-4FBC-42B8-9D67-3D5BC454A65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08531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36A3E1-490A-1B09-D4B1-A8E2428E92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4CCDD1-6D19-DC6B-C173-4B4607485B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26845D-33E2-BAE4-429E-0393AE2F11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4FAFD9-4DA2-4FD5-AB57-B20D338B9C0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555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514C2F-D8B2-7ACA-5269-8FB2D21064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DB21E9-5548-D056-331E-E691A21CA1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200F34-2F6E-3955-7750-99FE5C5504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49BEE7-439C-4ADE-86DE-17F10ECB9B4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72506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749529-6F25-9B7A-44E0-62B31832D7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E1AFE7-D3D0-A860-1A5A-4EE00C2DA1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68A0C9-28C9-6516-64CE-888E43A411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2D1A31-F812-4DE2-A205-F58A2441883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0355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68DC8A-48AC-EB9D-09A4-5698767E27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67A6D2-623F-F0C3-F8CC-0ECC18A089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FEF8D6-F1FF-DB84-EAC5-4BD742CFDA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77CC62-2798-4292-B014-D16A7301C00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28982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6E0B476-796C-60C2-65E7-27635A1419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9029F50-4A44-2FC3-05F7-1CD8C4B141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4428047-F779-2474-18EC-B982C567CB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53EB99-3FE8-4105-8BC7-01F33339471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61504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0FE42A0-94A5-D601-7913-10D90E592F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8F81126-211A-1F35-8070-730CB665D7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C90BFAE-444F-A3D1-DA3D-3F45E9D1DA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917643-2A19-47FF-8263-24F46BBF7DA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72587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3D2B49F-2C4B-278C-898C-9E0747A70E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67E6898-0B99-F730-2E8A-1EC9495F73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F72C0C9-2FE1-DF0B-C0BB-2FF93B33A4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357709-7D09-4E8E-BD97-C81C801032E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54122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787A11-CF80-8603-202C-4D030F2DEA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2C5D06-111D-0C0A-CABF-B8086C1B58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21D145-EE15-4B8B-0AC8-DB0989082D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AFFA7-94A7-46BC-B057-795169CE782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07402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2752A5-1EFA-2735-4AE0-1BB3D96124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A2E313-AD37-353F-60CB-54A8015788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4DF2DC-61B7-7B0F-4B3D-416C1228A8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CDC95B-9F7D-4A69-83D2-E683A643884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49048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58E3A8D-EF71-A3E6-DE6D-9B01BA7204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E0AF102-F3C9-8A3F-4B6A-5B4D4AD91F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159CBA2-53EA-A4D3-4D89-51CD8F7E21D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D6919FA-4BD9-7FD5-24C0-E4EE1444AAB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2E4CA4E-A57B-D803-ED3C-D6A880FE502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BB44FA79-E36E-4B65-898D-EF5F58BFDEE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F73AE79-32C0-80E2-A17F-5C6E77C38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1.My Jesus, I love Thee, I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934A577-3B63-85A6-EA27-4C1003AD5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love Thee because Thou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6CCC2D5-6884-E748-8048-70409470F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3.I'll love Thee in life, I will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D41CC0B-9CAF-BF65-1502-46FC4FBCA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4.In mansions of glory and </a:t>
            </a:r>
            <a:endParaRPr lang="ko-KR" altLang="en-US" sz="1100"/>
          </a:p>
        </p:txBody>
      </p:sp>
      <p:sp>
        <p:nvSpPr>
          <p:cNvPr id="205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89389EF-CBA1-3A76-9740-BC94809F4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주되신 주를 참 사랑하고</a:t>
            </a:r>
          </a:p>
        </p:txBody>
      </p:sp>
      <p:sp>
        <p:nvSpPr>
          <p:cNvPr id="205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A44E995-5881-01E5-072A-0FABC17FC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날 사랑하사 구하시려고</a:t>
            </a:r>
          </a:p>
        </p:txBody>
      </p:sp>
      <p:sp>
        <p:nvSpPr>
          <p:cNvPr id="205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D6284C7-59C6-2F5E-A092-6D7FCDB3C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평생에 힘쓸 그 큰 의무는</a:t>
            </a:r>
          </a:p>
        </p:txBody>
      </p:sp>
      <p:sp>
        <p:nvSpPr>
          <p:cNvPr id="205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2BD5426-C47A-ACAE-865F-79156ABD6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 영광의 나라 나 들어가서</a:t>
            </a:r>
          </a:p>
        </p:txBody>
      </p:sp>
      <p:pic>
        <p:nvPicPr>
          <p:cNvPr id="2058" name="그림 1">
            <a:extLst>
              <a:ext uri="{FF2B5EF4-FFF2-40B4-BE49-F238E27FC236}">
                <a16:creationId xmlns:a16="http://schemas.microsoft.com/office/drawing/2014/main" id="{CF0909E7-CC79-0C91-B50C-EA5314404A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7240C66D-19E5-FCFF-87C2-62ACEA1C33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CF863A0-9D0A-F485-3B7A-74590D3EB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1.My Jesus, I love Thee, I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91408F6-1921-0EFD-013B-17DA699D7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love Thee because Thou 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8BE0E3E-41B5-C0E8-1B12-EDE30043C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3.I'll love Thee in life, I will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AD28B73-69A2-D3C6-2403-CCB902EC8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4.In mansions of glory and </a:t>
            </a:r>
            <a:endParaRPr lang="ko-KR" altLang="en-US" sz="1100"/>
          </a:p>
        </p:txBody>
      </p:sp>
      <p:sp>
        <p:nvSpPr>
          <p:cNvPr id="112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442092C-4ABF-010F-E38C-4D94D1845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주되신 주를 참 사랑하고</a:t>
            </a:r>
          </a:p>
        </p:txBody>
      </p:sp>
      <p:sp>
        <p:nvSpPr>
          <p:cNvPr id="112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0DADDD2-B5A6-458B-9B1C-215E784E9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날 사랑하사 구하시려고</a:t>
            </a:r>
          </a:p>
        </p:txBody>
      </p:sp>
      <p:sp>
        <p:nvSpPr>
          <p:cNvPr id="112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DBE134B-C821-59FE-D48D-B01B25011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 평생에 힘쓸 그 큰 의무는</a:t>
            </a:r>
          </a:p>
        </p:txBody>
      </p:sp>
      <p:sp>
        <p:nvSpPr>
          <p:cNvPr id="112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B1F9F0C-94CA-96C5-CC33-7C42C571E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 영광의 나라 나 들어가서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02FEB31B-89A6-7FAE-1B56-DCDA0A5920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5B72431-2A74-BD0D-9B68-075F23511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1.My Jesus, I love Thee, I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F0F55A2-2D11-6FD0-CE4C-96D86DB7C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love Thee because Thou 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86171D0-1240-065E-39B1-4C145E9B4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3.I'll love Thee in life, I will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3FE5EB8-71B1-EF47-D02E-49217D0A3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4.In mansions of glory and </a:t>
            </a:r>
            <a:endParaRPr lang="ko-KR" altLang="en-US" sz="1100"/>
          </a:p>
        </p:txBody>
      </p:sp>
      <p:sp>
        <p:nvSpPr>
          <p:cNvPr id="122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EE474E3-7604-A121-49F9-5973025B1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주되신 주를 참 사랑하고</a:t>
            </a:r>
          </a:p>
        </p:txBody>
      </p:sp>
      <p:sp>
        <p:nvSpPr>
          <p:cNvPr id="122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07E3D45-2A08-CBFC-0772-955928DA7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날 사랑하사 구하시려고</a:t>
            </a:r>
          </a:p>
        </p:txBody>
      </p:sp>
      <p:sp>
        <p:nvSpPr>
          <p:cNvPr id="122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FEA7038-3BDC-D4E1-7892-7446D4D19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 평생에 힘쓸 그 큰 의무는</a:t>
            </a:r>
          </a:p>
        </p:txBody>
      </p:sp>
      <p:sp>
        <p:nvSpPr>
          <p:cNvPr id="122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07D07E4-EB52-FA5B-B5A3-AE91BA087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 영광의 나라 나 들어가서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54C4E71B-5D16-DE0A-EF71-43518065F8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FD02983-92B2-7802-1913-A820F6040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1.My Jesus, I love Thee, I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0A21670-3AD9-B40E-8953-4611120A2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love Thee because Thou 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63DA83D-D1E5-209F-216E-1F3745594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3.I'll love Thee in life, I will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231AB69-8176-2A84-B2AB-33C1AA50F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4.In mansions of glory and </a:t>
            </a:r>
            <a:endParaRPr lang="ko-KR" altLang="en-US" sz="1100"/>
          </a:p>
        </p:txBody>
      </p:sp>
      <p:sp>
        <p:nvSpPr>
          <p:cNvPr id="133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5A9234B-E86D-946F-DD9C-0318C7297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주되신 주를 참 사랑하고</a:t>
            </a:r>
          </a:p>
        </p:txBody>
      </p:sp>
      <p:sp>
        <p:nvSpPr>
          <p:cNvPr id="133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29AFB3A-424F-31E0-5164-43FD3C20C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날 사랑하사 구하시려고</a:t>
            </a:r>
          </a:p>
        </p:txBody>
      </p:sp>
      <p:sp>
        <p:nvSpPr>
          <p:cNvPr id="133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FFBFC5B-366A-4A24-4692-6352FE4CD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 평생에 힘쓸 그 큰 의무는</a:t>
            </a:r>
          </a:p>
        </p:txBody>
      </p:sp>
      <p:sp>
        <p:nvSpPr>
          <p:cNvPr id="133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8513789-746B-FAD4-DEA5-6F4F1E2B5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 영광의 나라 나 들어가서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930BACA8-1641-FE57-8BDF-D1C29053C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7A46177-CB4D-826B-49C0-2AF4462D8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1.My Jesus, I love Thee, I 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9525808-706F-C86D-B93A-7BB9BCFF9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love Thee because Thou 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E5FE775-9A69-2532-8685-82C9BAFEC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3.I'll love Thee in life, I will </a:t>
            </a:r>
            <a:endParaRPr lang="ko-KR" altLang="en-US" sz="1100"/>
          </a:p>
        </p:txBody>
      </p:sp>
      <p:sp>
        <p:nvSpPr>
          <p:cNvPr id="1434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D16EFE6-EC1A-522E-9067-F9A1876F4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4.In mansions of glory 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137CDDD-B7C9-0121-71FA-727D047B2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주되신 주를 참 사랑하고</a:t>
            </a:r>
          </a:p>
        </p:txBody>
      </p:sp>
      <p:sp>
        <p:nvSpPr>
          <p:cNvPr id="143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4B5279B-3CB5-6303-5ECD-CAAD76334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날 사랑하사 구하시려고</a:t>
            </a:r>
          </a:p>
        </p:txBody>
      </p:sp>
      <p:sp>
        <p:nvSpPr>
          <p:cNvPr id="143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8299D39-417D-5BA4-4E49-C8EAC163E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평생에 힘쓸 그 큰 의무는</a:t>
            </a:r>
          </a:p>
        </p:txBody>
      </p:sp>
      <p:sp>
        <p:nvSpPr>
          <p:cNvPr id="143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A070C09-0704-67CF-0CD0-4A60281D1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그 영광의 나라 나 들어가서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F9B2CC27-01E2-7458-CDEE-EDAC08733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AF9E7CF-FCC8-2AC3-4EFF-1D3F8080A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1.My Jesus, I love Thee, I 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E5F9CED-EFCD-37BF-AC4B-16BA41980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love Thee because Thou 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C531E3F-6899-33AE-9F34-C4EDB7FD6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3.I'll love Thee in life, I will </a:t>
            </a:r>
            <a:endParaRPr lang="ko-KR" altLang="en-US" sz="1100"/>
          </a:p>
        </p:txBody>
      </p:sp>
      <p:sp>
        <p:nvSpPr>
          <p:cNvPr id="1536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5E33A50-FC69-BCEF-214C-AC5D71A8B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4.In mansions of glory 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8E389B2-763E-6BAA-2189-A58566969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주되신 주를 참 사랑하고</a:t>
            </a:r>
          </a:p>
        </p:txBody>
      </p:sp>
      <p:sp>
        <p:nvSpPr>
          <p:cNvPr id="153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919EE84-CD52-85CE-4E95-07C5EAACA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날 사랑하사 구하시려고</a:t>
            </a:r>
          </a:p>
        </p:txBody>
      </p:sp>
      <p:sp>
        <p:nvSpPr>
          <p:cNvPr id="153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53257D0-09E6-30F0-576F-C3E25A417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평생에 힘쓸 그 큰 의무는</a:t>
            </a:r>
          </a:p>
        </p:txBody>
      </p:sp>
      <p:sp>
        <p:nvSpPr>
          <p:cNvPr id="153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FB69F9E-8693-59ED-11E8-1CBE5E4B6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그 영광의 나라 나 들어가서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F27D41F7-54A9-EC98-86DB-56FF2F6280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7426C66-B4E3-2B72-1575-23C94C856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1.My Jesus, I love Thee, I 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6D5FD09-BDFE-F21E-18DF-9415E96D6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love Thee because Thou 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C0F1460-1621-1CD8-700E-C41532AFC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3.I'll love Thee in life, I will </a:t>
            </a:r>
            <a:endParaRPr lang="ko-KR" altLang="en-US" sz="1100"/>
          </a:p>
        </p:txBody>
      </p:sp>
      <p:sp>
        <p:nvSpPr>
          <p:cNvPr id="1639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36C526F-D96A-716E-0D64-71D5A7DA0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4.In mansions of glory 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E883870-8C20-6085-BED6-458192866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주되신 주를 참 사랑하고</a:t>
            </a:r>
          </a:p>
        </p:txBody>
      </p:sp>
      <p:sp>
        <p:nvSpPr>
          <p:cNvPr id="163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FC7A20D-4B28-AB7E-CD87-52206F836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날 사랑하사 구하시려고</a:t>
            </a:r>
          </a:p>
        </p:txBody>
      </p:sp>
      <p:sp>
        <p:nvSpPr>
          <p:cNvPr id="163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17A9F0F-1B60-2DA4-6173-197CBCB28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평생에 힘쓸 그 큰 의무는</a:t>
            </a:r>
          </a:p>
        </p:txBody>
      </p:sp>
      <p:sp>
        <p:nvSpPr>
          <p:cNvPr id="163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2503DA3-4139-8B7B-6A2F-5F9A6AF41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그 영광의 나라 나 들어가서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77DD3240-DCC6-C5EF-5E10-7CC4751106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634251E-6F80-212E-D3B0-5805459A1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1.My Jesus, I love Thee, I 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76C2410-F57A-9390-E534-6F0FF7CEC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love Thee because Thou </a:t>
            </a:r>
            <a:endParaRPr lang="ko-KR" altLang="en-US" sz="1100"/>
          </a:p>
        </p:txBody>
      </p:sp>
      <p:sp>
        <p:nvSpPr>
          <p:cNvPr id="1741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EDCE92F-5FA2-F2F4-EC74-D40CDD42B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3.I'll love Thee in life, I will </a:t>
            </a:r>
            <a:endParaRPr lang="ko-KR" altLang="en-US" sz="1100"/>
          </a:p>
        </p:txBody>
      </p:sp>
      <p:sp>
        <p:nvSpPr>
          <p:cNvPr id="1741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AEE554A-C303-56B3-61A2-AB0023984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4.In mansions of glory 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EBDFC8C-E2D6-B77D-3CBD-FFB3FAE39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주되신 주를 참 사랑하고</a:t>
            </a:r>
          </a:p>
        </p:txBody>
      </p:sp>
      <p:sp>
        <p:nvSpPr>
          <p:cNvPr id="174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D116AD8-22C7-5390-4CC8-79201112E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날 사랑하사 구하시려고</a:t>
            </a:r>
          </a:p>
        </p:txBody>
      </p:sp>
      <p:sp>
        <p:nvSpPr>
          <p:cNvPr id="174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35C5DB1-C168-BA02-3EF3-908004114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평생에 힘쓸 그 큰 의무는</a:t>
            </a:r>
          </a:p>
        </p:txBody>
      </p:sp>
      <p:sp>
        <p:nvSpPr>
          <p:cNvPr id="174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0A5E83E-8AFE-BDD0-EC5E-8FE6C9C31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그 영광의 나라 나 들어가서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59E3245A-548B-B7F0-B8EA-1DB1B60B9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6A7A62C-E5D2-9B06-41DF-6B46BA7D1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주 되신 주를 참사랑하고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D806D1A-55C2-D6CF-84E7-6C877D5E6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날 사랑하사 구하시려고 저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D3DA7DC-5B79-12A6-7A77-1F30211CE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평생에 힘쓸 그 큰 의무는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4F58EC5-B6C1-29C9-7EAC-635993731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그 영광의 나라 나 들어가서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8B2F907A-5D32-BB30-07CF-769C92982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EE4BC6D-E514-EDAF-61F7-BB28DB1A5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주 되신 주를 참사랑하고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C2366AD-4371-6E75-2466-F14B86F7D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날 사랑하사 구하시려고 저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5008F74-E1C5-F84E-F106-3153460AC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평생에 힘쓸 그 큰 의무는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9186411-5C59-E91F-D13B-8F785504C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그 영광의 나라 나 들어가서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276BADFF-44F8-1898-961A-E86869FB2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A0EBD0F-7396-4113-FB5A-0351C2018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주 되신 주를 참사랑하고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3BF49C9-1E48-5811-9A7C-C1A3830CC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날 사랑하사 구하시려고 저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68B34E2-A1B2-E076-89AE-DDCE57026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평생에 힘쓸 그 큰 의무는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5189CF1-6604-17E3-95C3-13B6382EC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그 영광의 나라 나 들어가서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632D290F-2EE8-FB78-BF94-381C87DB06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4A73AC5-88E7-49A7-6585-B0BFFD005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1.My Jesus, I love Thee, I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1B0D2D0-C6B6-612A-7D41-D7FA7CAE9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love Thee because Thou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B1F8FAF-E225-083A-5384-07819BF22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3.I'll love Thee in life, I will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8A7C33F-AF79-ECD0-4AD3-1EB9023C2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4.In mansions of glory and </a:t>
            </a:r>
            <a:endParaRPr lang="ko-KR" altLang="en-US" sz="1100"/>
          </a:p>
        </p:txBody>
      </p:sp>
      <p:sp>
        <p:nvSpPr>
          <p:cNvPr id="307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905186A-289B-DDF2-5228-13CCAD56C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주되신 주를 참 사랑하고</a:t>
            </a:r>
          </a:p>
        </p:txBody>
      </p:sp>
      <p:sp>
        <p:nvSpPr>
          <p:cNvPr id="308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5FAE6DE-6206-DF4F-83FF-8484CA57F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날 사랑하사 구하시려고</a:t>
            </a:r>
          </a:p>
        </p:txBody>
      </p:sp>
      <p:sp>
        <p:nvSpPr>
          <p:cNvPr id="308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A9E0207-38E4-EF03-BF51-CE464BA57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평생에 힘쓸 그 큰 의무는</a:t>
            </a:r>
          </a:p>
        </p:txBody>
      </p:sp>
      <p:sp>
        <p:nvSpPr>
          <p:cNvPr id="308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8C94496-FC5E-D3A0-7B4F-EC25BBAAE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 영광의 나라 나 들어가서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2CE383D8-1F7C-6AEC-588B-908E84BECF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DB2A74C-96E5-FCA2-CEC5-A6D48E4BF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주 되신 주를 참사랑하고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FDA5060-D8C6-264B-CD47-EB78BB1F4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날 사랑하사 구하시려고 저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56EB48D-EB18-9E51-A8E0-1032F3635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평생에 힘쓸 그 큰 의무는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37B329B-92D3-C85C-644A-138B6D928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그 영광의 나라 나 들어가서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BB10597E-1F59-1292-E393-0EDE6CFA4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81B81ED-E5F6-654B-0BD0-1DE00656A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주 되신 주를 참사랑하고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9EA7EA9-5B25-D102-9EED-ABF219513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날 사랑하사 구하시려고 저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83AEE85-E144-6488-418D-A0C677F01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 평생에 힘쓸 그 큰 의무는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DD7C103-4CA4-A43A-8028-1A7B8422A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그 영광의 나라 나 들어가서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C2B28553-2C87-13D7-2CA4-06AC01584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4CBC062-B0A1-6AF6-02A3-883D4E4E9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주 되신 주를 참사랑하고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2C4B5C7-7A70-975A-0715-868966C7C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날 사랑하사 구하시려고 저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DB1322F-2731-C2BA-F1F9-51D242273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 평생에 힘쓸 그 큰 의무는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E509261-8F83-ED58-A2EB-2C39E79D3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그 영광의 나라 나 들어가서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93197E77-18A8-F8D6-FBDD-D64D5F0D41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44F9006-24D8-9CEC-6BF3-E632AE75F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주 되신 주를 참사랑하고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0EFF5D7-CCDC-07C8-1454-7A10AE9D4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날 사랑하사 구하시려고 저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C15CEA2-F82D-72FD-CE24-84FC85994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평생에 힘쓸 그 큰 의무는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2C27243-952C-4011-9043-3231BE2FF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그 영광의 나라 나 들어가서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9B3FA5A8-254F-3AE6-E041-4DBA9735B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7838EF4-6515-8341-6BCE-A04A5B385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주 되신 주를 참사랑하고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8E46A1C-00AA-889F-8BB3-E22B98DC0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날 사랑하사 구하시려고 저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58017D8-475E-752F-F83E-EFAE5C596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평생에 힘쓸 그 큰 의무는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9D82010-B573-E8AA-91D3-895A65129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그 영광의 나라 나 들어가서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F45BEE3E-768D-1E1E-9D9D-0D478303F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AA41B0F-C38C-11BC-DB78-6D6B4F5F3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1.My Jesus, I love Thee, I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5F59498-FFEE-3D09-0F8C-D652DEC14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love Thee because Thou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44F78B6-E37E-44F9-E0D9-FFA7A47C1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3.I'll love Thee in life, I will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39D8884-B1F5-94CD-91D3-83395A273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4.In mansions of glory and </a:t>
            </a:r>
            <a:endParaRPr lang="ko-KR" altLang="en-US" sz="1100"/>
          </a:p>
        </p:txBody>
      </p:sp>
      <p:sp>
        <p:nvSpPr>
          <p:cNvPr id="410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C7D1917-F68C-CD00-9A5B-E7F270C9D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주되신 주를 참 사랑하고</a:t>
            </a:r>
          </a:p>
        </p:txBody>
      </p:sp>
      <p:sp>
        <p:nvSpPr>
          <p:cNvPr id="410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7AFEE75-4DA3-4DAA-BBF3-74829015A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날 사랑하사 구하시려고</a:t>
            </a:r>
          </a:p>
        </p:txBody>
      </p:sp>
      <p:sp>
        <p:nvSpPr>
          <p:cNvPr id="410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11F65B6-2B75-A1B1-FDD5-EA6A36055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평생에 힘쓸 그 큰 의무는</a:t>
            </a:r>
          </a:p>
        </p:txBody>
      </p:sp>
      <p:sp>
        <p:nvSpPr>
          <p:cNvPr id="410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07D8EC2-9829-77CA-F8AE-4C4058312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 영광의 나라 나 들어가서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CD5C2128-5C4E-5F9D-4832-0AAB08E52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849AF94-74BC-4EF6-D8F8-0BC1F4D84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1.My Jesus, I love Thee, I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AC3B855-2165-3205-8DB5-9106AC244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love Thee because Thou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92D836F-BCA1-B520-8FBF-FFAE34FFA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3.I'll love Thee in life, I will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25CCF37-0E0D-FF45-FAE1-112A90946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4.In mansions of glory and </a:t>
            </a:r>
            <a:endParaRPr lang="ko-KR" altLang="en-US" sz="1100"/>
          </a:p>
        </p:txBody>
      </p:sp>
      <p:sp>
        <p:nvSpPr>
          <p:cNvPr id="512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9B852BE-2BB0-D522-1411-D66E2FA39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주되신 주를 참 사랑하고</a:t>
            </a:r>
          </a:p>
        </p:txBody>
      </p:sp>
      <p:sp>
        <p:nvSpPr>
          <p:cNvPr id="512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498A046-3FE1-11BE-C13B-C0C2178E0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날 사랑하사 구하시려고</a:t>
            </a:r>
          </a:p>
        </p:txBody>
      </p:sp>
      <p:sp>
        <p:nvSpPr>
          <p:cNvPr id="512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2D20179-D7D9-3743-3A98-E2BFD0B94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평생에 힘쓸 그 큰 의무는</a:t>
            </a:r>
          </a:p>
        </p:txBody>
      </p:sp>
      <p:sp>
        <p:nvSpPr>
          <p:cNvPr id="513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E245B2F-B0B0-6037-B0D0-5B4858027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 영광의 나라 나 들어가서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74632E7B-6A90-BE78-61BA-25F03577F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8E8FE49-4E21-75C2-785F-759F21476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1.My Jesus, I love Thee, I 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EDD16C6-8591-BFC9-85D4-4DC26B6D2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 love Thee because Thou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7959D0B-DA14-1F3E-5A51-647B697C6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3.I'll love Thee in life, I will 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85BC87B-8D3E-4871-A76B-912E09D48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4.In mansions of glory and </a:t>
            </a:r>
            <a:endParaRPr lang="ko-KR" altLang="en-US" sz="1100"/>
          </a:p>
        </p:txBody>
      </p:sp>
      <p:sp>
        <p:nvSpPr>
          <p:cNvPr id="61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93AB501-3FDF-C5BA-477F-AD3EABACC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주되신 주를 참 사랑하고</a:t>
            </a:r>
          </a:p>
        </p:txBody>
      </p:sp>
      <p:sp>
        <p:nvSpPr>
          <p:cNvPr id="61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5EA432F-B589-D9E8-2946-0438ABF05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날 사랑하사 구하시려고</a:t>
            </a:r>
          </a:p>
        </p:txBody>
      </p:sp>
      <p:sp>
        <p:nvSpPr>
          <p:cNvPr id="615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DB3B6AF-0CD9-B069-7927-13727987E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평생에 힘쓸 그 큰 의무는</a:t>
            </a:r>
          </a:p>
        </p:txBody>
      </p:sp>
      <p:sp>
        <p:nvSpPr>
          <p:cNvPr id="615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6931AA6-7464-6172-EDF4-DD48C1695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 영광의 나라 나 들어가서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3419E477-1356-3E2F-239B-F8F75F713C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4C90315-6A20-5037-FFE9-D8B137DA1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1.My Jesus, I love Thee, I 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21EA829-0A51-CABE-977B-D92BC8029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 love Thee because Thou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F7636FA-5CB4-5C9F-DC84-8B0820679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3.I'll love Thee in life, I will 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9A4AB6E-26B5-86C6-B9B7-1FC1B054A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4.In mansions of glory and </a:t>
            </a:r>
            <a:endParaRPr lang="ko-KR" altLang="en-US" sz="1100"/>
          </a:p>
        </p:txBody>
      </p:sp>
      <p:sp>
        <p:nvSpPr>
          <p:cNvPr id="71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16BAB0B-081B-CE63-FE0F-28E5B3B38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주되신 주를 참 사랑하고</a:t>
            </a:r>
          </a:p>
        </p:txBody>
      </p:sp>
      <p:sp>
        <p:nvSpPr>
          <p:cNvPr id="71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0EB1A11-424A-B476-8307-DFBF242BF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날 사랑하사 구하시려고</a:t>
            </a:r>
          </a:p>
        </p:txBody>
      </p:sp>
      <p:sp>
        <p:nvSpPr>
          <p:cNvPr id="71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1C88CA5-8B78-B736-6750-AF09EBA7D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평생에 힘쓸 그 큰 의무는</a:t>
            </a:r>
          </a:p>
        </p:txBody>
      </p:sp>
      <p:sp>
        <p:nvSpPr>
          <p:cNvPr id="71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6293B4F-A745-1B34-2D39-C33A64D8A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 영광의 나라 나 들어가서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04B8F7BB-1CFB-E726-3ACB-34AAF4B749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473DB66-9201-377B-9459-97EA6F113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1.My Jesus, I love Thee, I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039FA73-46D2-1099-5C9B-A7382882E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 love Thee because Thou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81F8300-A1E2-54DC-FE6C-1FE98778A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3.I'll love Thee in life, I will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620B6D2-ABAA-3C99-07E4-EC51FB967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4.In mansions of glory and </a:t>
            </a:r>
            <a:endParaRPr lang="ko-KR" altLang="en-US" sz="1100"/>
          </a:p>
        </p:txBody>
      </p:sp>
      <p:sp>
        <p:nvSpPr>
          <p:cNvPr id="81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FA8BFB2-DF3A-FFFE-6920-315B6C5EF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주되신 주를 참 사랑하고</a:t>
            </a:r>
          </a:p>
        </p:txBody>
      </p:sp>
      <p:sp>
        <p:nvSpPr>
          <p:cNvPr id="82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C55B15E-BEDE-4B53-4137-7D7AB8F7A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날 사랑하사 구하시려고</a:t>
            </a:r>
          </a:p>
        </p:txBody>
      </p:sp>
      <p:sp>
        <p:nvSpPr>
          <p:cNvPr id="82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E2AE473-29FC-8AD2-C4DA-D4CA88A59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평생에 힘쓸 그 큰 의무는</a:t>
            </a:r>
          </a:p>
        </p:txBody>
      </p:sp>
      <p:sp>
        <p:nvSpPr>
          <p:cNvPr id="82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EE8F52B-5A77-2D40-9B49-B57AE1073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 영광의 나라 나 들어가서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FCC3BCFD-6F82-0F00-E1D6-5B1687627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07A5B30-D9FA-3BFA-F698-8A236BC49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1.My Jesus, I love Thee, I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F451E2E-52A9-263B-5448-38D264273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 love Thee because Thou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C6AEE53-4483-69EC-DCD0-A052D05E3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3.I'll love Thee in life, I will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AA1290C-1502-2310-9D3D-D74B9BD08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4.In mansions of glory and </a:t>
            </a:r>
            <a:endParaRPr lang="ko-KR" altLang="en-US" sz="1100"/>
          </a:p>
        </p:txBody>
      </p:sp>
      <p:sp>
        <p:nvSpPr>
          <p:cNvPr id="92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324DD6B-FE73-9542-8347-A817A3020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주되신 주를 참 사랑하고</a:t>
            </a:r>
          </a:p>
        </p:txBody>
      </p:sp>
      <p:sp>
        <p:nvSpPr>
          <p:cNvPr id="92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792AEEE-119C-30B3-D054-4B593A356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날 사랑하사 구하시려고</a:t>
            </a:r>
          </a:p>
        </p:txBody>
      </p:sp>
      <p:sp>
        <p:nvSpPr>
          <p:cNvPr id="92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F8D8F92-6ED2-9092-5ABE-519430259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평생에 힘쓸 그 큰 의무는</a:t>
            </a:r>
          </a:p>
        </p:txBody>
      </p:sp>
      <p:sp>
        <p:nvSpPr>
          <p:cNvPr id="92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FA880E9-152A-E7ED-AD47-C4AAC4290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 영광의 나라 나 들어가서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3B2580A7-A2D8-E55A-A6E4-86A4316521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C18FC13-49B9-67FB-CCE8-303AA1A35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1.My Jesus, I love Thee, I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AECCD54-128C-7389-7369-024282DFA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love Thee because Thou 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E53FA09-EE87-C710-4976-F7583EE5C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3.I'll love Thee in life, I will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2769427-85AF-0957-0898-152A272B1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4.In mansions of glory and </a:t>
            </a:r>
            <a:endParaRPr lang="ko-KR" altLang="en-US" sz="1100"/>
          </a:p>
        </p:txBody>
      </p:sp>
      <p:sp>
        <p:nvSpPr>
          <p:cNvPr id="102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BFD0C1C-2EE7-90F0-D7CE-C6319F4C9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주되신 주를 참 사랑하고</a:t>
            </a:r>
          </a:p>
        </p:txBody>
      </p:sp>
      <p:sp>
        <p:nvSpPr>
          <p:cNvPr id="102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4F1F1D7-082D-ECDA-8888-0D156D5B3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날 사랑하사 구하시려고</a:t>
            </a:r>
          </a:p>
        </p:txBody>
      </p:sp>
      <p:sp>
        <p:nvSpPr>
          <p:cNvPr id="102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2026554-A39F-7272-4DD5-1A1C505F6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 평생에 힘쓸 그 큰 의무는</a:t>
            </a:r>
          </a:p>
        </p:txBody>
      </p:sp>
      <p:sp>
        <p:nvSpPr>
          <p:cNvPr id="102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AFAD5EF-A904-52D4-9AE5-829D165F1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 영광의 나라 나 들어가서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1224</Words>
  <Application>Microsoft Office PowerPoint</Application>
  <PresentationFormat>On-screen Show (4:3)</PresentationFormat>
  <Paragraphs>160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굴림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2024-02-18T14:31:02Z</dcterms:modified>
</cp:coreProperties>
</file>