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17장" id="{DE1319FF-7288-4624-8877-1F5658C475DC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새찬송가 317장" id="{F40C5CB5-780B-4AFB-B837-7393DC255D8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E64810-06FA-888E-2608-CCE88F8D1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ACFDA1-A57A-6AC4-CAAE-AD7062AE1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2316F-5EA1-49A3-7A6E-73A9E3814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A88A-C67E-4E50-AFA3-755546413B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607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77A45-FA3D-34EF-922E-666D82094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53091-1B55-610F-B705-E08429F65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8790E-D5C8-7BE9-E527-5005EFB28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0D14-9D16-48CC-B39A-8855AA78D4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288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E8209-0292-7C07-E1A5-30AB100E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378057-3D8F-78F4-E610-6DCFC39C0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F4C11-C3BB-671B-84A4-324B20C36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030B6-5605-4A50-B26B-EB3DAEFD22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477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3BD25-818A-415E-6E93-21DA2D402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AFEA6-A370-0E87-5664-CF8EE5189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3CBE2-B0ED-C806-B193-9BBD60549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D6DA8-5739-413C-A052-EAF76471DD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3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84B246-1CB0-FC6B-7B4C-AFD0ACA40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3BEDD-46B8-9CA1-CA8D-641132491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6DFF9-9C77-A4F5-B86F-E9443D6F2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B12DF-F1D3-4DA1-B72C-F9CBEA5295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A238C-974C-FFD7-F863-2555E5FF8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C4929-CEEC-185D-E8C5-60B5A4946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C3D02-7246-6B9D-BF99-6114E801E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9C3F-51AE-450F-9B69-10EC587C04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647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7F20E1-C4F6-36E1-19E0-1FA40240A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C86E27-31DA-83CB-31CB-8BA9476E3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EF43E1-79E4-AF1A-A434-DCF6F4177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BDB6-BCFE-4435-855A-84C2AB02C9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805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6A1FF-5687-9D66-BCB6-CFAE3BDA1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87171C-C7FE-39BB-62E3-70A8F71DD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E79C0F-07C0-5DFB-BC87-D1B011596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0BF98-24AA-4EBA-AE4C-1593E96B9C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410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6FD4BB-AF7B-B03D-9AF4-ADC27F622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BF6071-0EC8-92F2-0878-4C446D48A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9CE9F9-E1D8-ED7C-606C-079E99DFC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D0F22-FEA9-472C-A616-5E92DC7593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339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B996E-E6B6-556E-E076-7460E0546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E18B0-EB57-51FE-5148-DB0B13836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9019E-1273-DCBB-C183-B7403924C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0DE55-B395-4FBA-A19C-DBAD917B95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416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1C2FF4-381E-2170-2029-8406C5DE1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DBE01-5169-A1BC-CC16-C5D6BFCB5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00828-B34F-4BEF-4F13-413DB9EBA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FB22C-D3EB-4C4D-9578-1854224499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893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E9AE83-5551-A4D3-995F-D8809E09E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10CFA8-C66F-43AA-91AE-C70328F91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C75AC4-A390-EC65-F390-4746FCD284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C8C653-6DBC-9225-BE25-428FF976D0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852504-D013-723A-5E45-499B302725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9D46FC1-447D-4900-994E-8E297F4BB7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DA9F0B-8B8F-7E12-48C7-4338D7A60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 take my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389D74-3263-DCFA-A413-A261ED4C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97D873-7D99-25F2-8CF3-A48DAD15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B82A38-1B51-6C59-5C66-6E2F9C54D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CBC117-75EC-B4D4-4041-08A23654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EAA751-F007-9A3B-3DFB-58527BC2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예수 주신 은혜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C8044D-4C99-55C6-2F82-661A5735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2CC23B-4600-3B48-26C5-E368E6597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2EA0E9-2380-21AD-833B-1A80CDF23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4CBE6B-D1FB-BFC0-092F-7A76E6E0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1156374-3167-A1D0-FF62-691B057BF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1C03CAF-A722-484A-D85E-6063CA0D1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5764CC-7031-08DC-4F28-426D612F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5B1D45-8212-7B1A-19CF-D5459A56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344E0E-A2A8-97AB-059E-D2F7ACF8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F7CCE3-7269-8175-1D5B-83C8CF9F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4.By grace divine Seal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32E463-6CA7-84E3-2ACA-0F2B2A1C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A8D0BF-08F1-3AFE-9361-344044F0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E8678A-0224-B845-E229-AD5D4F32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B0D99F-FE63-9E32-8354-7CB74AF4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AB6143-23F0-8BDB-86E6-16FF7A174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위하여 십자가에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27FE84E-D8F0-4CE6-4B34-9180FFB7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97E3688-C70B-D7BE-FB27-00447DD74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78974D-72B0-F8CB-22ED-FDB1BDD04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A39F00-F71B-B69A-B6E5-37BD20DA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213A77-2F60-CC3C-BD93-4E7A4A26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154E5E-5C6D-1E27-6AA3-10613CF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4.By grace divine Seal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6B82EB8-3D4A-7FD5-7EEA-11D97610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63F921-B1D0-7260-DD15-348793CA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855BAF-0064-5A1D-9CFF-A086FCC9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AA65DF-7B1F-D07A-5074-21B41DF1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455CD9-7AE2-D608-EB9D-2CD7EB55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위하여 십자가에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13CBAD-364B-6772-558F-E8F79690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3CCC56D6-22C9-16A3-9D5B-3F69EE3F2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039481-C53A-E6DF-00C8-9604CA8B0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B37091-D1FF-30CB-DD3A-1459B109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0B886E-94C3-B629-4FFD-12482FCA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9F1370-246F-3873-49BF-EC53436D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4.By grace divine Seal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FFFFE2B-E7D5-BC24-8E14-ED5EA6A6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B7F290-95E0-B430-FF49-C5326F6C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E79891-4B84-74B4-C391-F065F52E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5B8915-3518-BE47-EC59-23BB165AC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22389F-309F-CD96-5D98-A8A3888B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위하여 십자가에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2E7673B-EFD5-10A1-F1B0-DDB76B8CA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05133BF-E66C-A12C-CBED-41C43ABD9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937585-553C-8897-7F73-453C1BD35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7D2059-C586-A9CE-CA7C-12969E74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D7FA65-3B6C-FD90-3802-B0909123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2990EA1-EAB2-1E9C-C23C-85CEB192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BE3C122-71CD-CA40-A380-1CEBC673A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5.Lord hear am I To live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DEF39E-4786-EF72-9BD9-8EFFBA8D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08463A-147F-90E6-AEFA-6F76A2A8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03001C-4221-7117-A6F7-56DD6F72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776392-5B16-1589-21D6-60AFE46B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6F53CB6-9A7F-2205-B1B7-ABB49F465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 날 위해 그 귀하신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2ABF3D9-06E9-EB3B-35BF-F6115376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AE85A0-7C81-EF5D-4B7F-D2756CA6C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21ED2D-8B54-730C-A81A-CA899A31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90AD58-206F-607F-9431-51FE757D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69932C-3E0C-F113-F9AC-D3FDF17F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CE17B81-6571-84E5-42D0-437486FB9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5.Lord hear am I To live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68F60C-CE8B-8A5C-0AFB-2D48F21D8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363A988-951A-8456-A99C-8A00BC37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C33DCF-D35A-035E-8E4E-B6ACF6AD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332FF4-5DA7-FDB7-76BC-C24D66021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DBD953-CF7B-C8DE-C7A8-A6CA62391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 날 위해 그 귀하신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2EA63F4-7492-4E27-1138-CDE5C8B6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D313A6-1FF2-356C-2C05-F20D101FF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ADC810-592D-432A-E61A-D3B8E714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CE412A-549C-B3F1-F759-BE3074C5A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7FB103-3CFB-594B-DCE2-4D823785C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AB3D12-FAFD-5C7D-FB58-ABAFD719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5.Lord hear am I To live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35D6A0-F8A3-3B76-AB84-372A27120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9A541D-5B72-20FC-4DF4-72D0762D5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E5F3D2-A766-DCFD-84F3-EF819C40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75910C-6DD0-7316-7129-4F110215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A5492E-E2E7-E9D6-6AC7-337E75AE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 날 위해 그 귀하신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3">
            <a:extLst>
              <a:ext uri="{FF2B5EF4-FFF2-40B4-BE49-F238E27FC236}">
                <a16:creationId xmlns:a16="http://schemas.microsoft.com/office/drawing/2014/main" id="{CF334015-B3BF-CB5F-7804-3D4DB2B6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D0B5F5-B136-FE36-EF38-7B47B7BA0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예수 주신 은혜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6C9288-4000-4B10-30D0-F4E84542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FEFA91-5E5B-8FAF-EBBD-601F9CFF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FF4B62-E16C-452E-72B8-3E4C157E8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54995C5-9FAD-6622-980B-8928FC7BA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D745495-6D79-E162-4E96-EB51E917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D54693-CE08-242C-7844-32F682CD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예수 주신 은혜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A3D4C9-AAC1-2B41-FC91-E2AB9090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365CE5-36F2-9A3E-9F63-AFCEDE6A3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FD63B8-80B1-3A36-DD78-E7051C5D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CAE0D0-E1C0-EA61-DB3A-5C9B197A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EB1932F-6710-2A23-B6E5-1A89A81AC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CF9F13-3AB2-4AA4-1EC9-7B6A7400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AFCDB6-C0CA-6A35-3875-719C0246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위해 보배로운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C19B3C-F396-CAA7-A890-F31B2E1F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6CB0A9-52B4-3893-5801-CE53EBCA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A85E9D-5D32-57DC-F514-CD3DBB54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0AAC266-6AC8-D3D9-86EB-8422EEEE2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DF0DAA-2072-7FD0-7767-BF5B2185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7FCDF5-4298-46EE-B3CA-91222977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위해 보배로운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A55F97-0DD4-C2D8-D14F-CF341D0B9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9AEC83-42E0-3F41-A893-23D739FE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370900-D4E8-41EF-F499-A50D9CB1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57F90C9-3C02-AEB8-4F34-C489EAB20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0F09D6-AFBB-C578-34F1-525587B5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 take my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6234E0-5011-5DD5-112C-57A2F3DE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71F07F-B72D-9D6A-B5E8-3D558BCB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DD3B19-3465-0113-8124-CF8B6D75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1BA68B-0E08-5AB8-ECC7-FC7D2B06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306681-B416-E86F-189A-B633CBCD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예수 주신 은혜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FC8A9E-2864-4A2C-441F-BFE325A7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F64032-9567-2D0A-7962-8749DE747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EBD53D-1022-BE6E-FE7A-E5925336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F9DAAC1-CA76-5A68-5D5B-E1C05AA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6F8D17C-DC3A-99BB-A268-486B2888F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9B1A17-BD9D-5FF0-A1FD-96C30388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D099EF-5B89-A169-6024-D563D5A49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D4F02C-BF01-24FF-0FFC-42703ED0F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예수께 빚진 것이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B6AA7B-67F8-7B3E-D8BA-37A82F77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73D0D4-B2E5-4D2E-4D66-9E374888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9F42F19-8966-0A55-35F0-FD755F9F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E15C9D-0561-799E-EB8B-E4E75CB3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2B5522-A3F8-A527-726B-A99EABBB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4DB399-8075-7B60-6C86-E5F50432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예수께 빚진 것이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651E32-C7DE-F368-CC75-7E7AF317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5FBA30-D3B1-FF22-C127-F6E71085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F283626-1F71-724D-08D3-B9DDBF4A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495AC8-7FB1-1252-9C00-65F40FB3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1A8E9E-AD77-8F74-BCF5-C140EDC7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2C77D6-BDAD-40B4-7C10-B9676B6D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3F4C5A-83AE-C4BD-0EE4-DA1CCF20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위하여 십자가에 피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7BFB79-9454-AAF0-918C-31469ABF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80C49B9-76EC-4E38-86DB-414828CE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E8E941-32EB-9E6A-6756-2CF1B3137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21DC70-52DE-2E56-8EC8-134660A2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A556FF-450F-DA67-CE91-838DDF593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992393-BEDC-E2D7-80DD-FD32C07CC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날 위하여 십자가에 피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8DADD1-E74A-3DF7-DB7F-244D4F83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0D72F88-8FA3-4F33-2E22-C50394DD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BA6065-D551-06DC-65CB-4F3D440B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229D39-3CEB-22CC-1512-FDB2DA25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8E9DA7-9B8C-AE11-8817-FCE195E0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CDF94F-ECD3-59CC-8C1E-BB39D0F9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1260E3-AAA9-1872-3703-217A28D1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 날 위해 그 귀하신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3FDEC51-1F4C-1396-1D21-BDAC422B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DB49E4-2340-190D-B5EE-91E10FE3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DF535A-EAD3-931E-CB7E-EB4A3B8BE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05B0B6-9BF7-35E1-C8FF-048E0983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A17802-9425-E52E-4166-768DC2D7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 피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A184503-0B53-73CC-9D87-E88BEBF2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 날 위해 그 귀하신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271256A-8879-DA85-75C2-3AD96F027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B0C4CB-5B86-81C9-9FD0-15F9DC1AD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1.Lord take my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D4580E-CF61-1F46-0F97-8A1DEE3C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67DE7A-294E-9704-70AD-51C1FF61F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DB77E4-3053-003B-F37C-E741AEF3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9F5A6D7-F0A7-ADC6-995B-EF8514AF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7EDF41-13C5-BFF2-C715-D68D47F9F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 예수 주신 은혜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F61EE7-5AFF-7914-5E51-29669A34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01DB9E-BE83-0668-D4F2-1C9B6C372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E0199C-A033-043A-F8F9-9555EEC8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60EE62-29D3-A94D-B923-60780F5E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578BFC6-3836-E841-DD37-25EEF3FC4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D1D7A3-C288-BD32-2203-AF188CA7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569685-0B5D-4215-002D-6E0D1809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2.Dare I refuse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84358D-FE57-5FFC-BE80-C2B7DFF03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BC806D-C1FA-C7C1-DA6D-3036BE8A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F3EF43-1B77-4F96-9EB5-FA90FA9A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43F0C4-E287-2FAA-1D44-21E8B1C3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571A61-CAC4-E602-4EA7-FD8AD16C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위해 보배로운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B353D5-16AF-589D-BFBA-297FAD70A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4A68CC-0F83-08F4-6399-F9325E4B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BC9035-4339-9F0C-296B-64C25290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5BD1396-EBDA-5DD6-BDD1-3839A0E43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802009-5D6A-CAA6-7A27-17BF3C51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EA40AF-FDC9-5FFF-BE25-2A5534125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2.Dare I refuse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A98A84-EFFC-6200-5B7C-9D46AE48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E78485-1B48-748A-A076-920BE377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9FE9B8-7D42-53D9-FD96-D4AD5DD0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7AF43A7-CCCE-0BB8-5269-4C9D5209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09E50E-6E8C-F9F5-A074-C7313803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위해 보배로운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2FD8FC-32E8-BE22-C34A-1C1089C6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B9E4FF-335C-22BF-16F2-213F829C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CDC498B-462C-BFC2-6192-CB5AE85F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71229D6-E75E-B68B-D398-3D41921E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E18048-CEA9-56FF-64D3-CB06731E2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0B0677-7929-034C-BA5F-D8D683C9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2.Dare I refuse My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BD3EA3-5D6C-BC51-396D-13254CF4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I had more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8C89A2-9B62-2465-A611-689D672A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4B4626-927D-6C9B-6091-8DA64A07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0A0CBC-D1AB-5738-3D7F-27CE96A2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B107D8-D5CE-42FC-A348-CFFFF89F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 위해 보배로운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E70CDD-26FC-6290-8509-01E3E3DB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예수께 빚진 것이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F28F22-4F8B-B7B9-FCF5-82D40633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6CA7C32-5CF9-1443-B4B7-CF9662DD8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12F3A70-AB5A-520B-E898-C7C81864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798B9D-BCF8-4E25-7CEB-536DF263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193B78-DB0E-E688-3EDD-8681C7079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0A524D-5FD6-22CE-B6FA-ED78B5C3B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I had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70BB68-22CE-C855-B906-2FEBCB04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6528A9A-ABCB-3C38-E26D-74B51677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5CE976-A2F3-8E3D-1F36-CF4093C1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3CF27A-A45B-1486-7248-FDF3D54D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9A78A5-54CB-3695-24C4-C20A89FFE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예수께 빚진 것이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48B2DC-4B49-86A9-F0D1-A28FB071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BD6DE1-FC8B-DC4D-1B48-E4BFB2B9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52D02F0-06CB-7CA4-E9E8-7D0852AB4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ED3045-37CD-6354-A521-E98F60DE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1A8A26-32EC-0005-E28F-36ECE9A1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2DB142-4FD3-3C22-DFD2-7311DDFE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I had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6C3D83-5B9B-4EB5-D49A-9B10AF5F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2CB44B-A385-8E0A-DB50-151EABE22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C76C8C-93AA-C446-9E3A-2576B4B92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01BD0C-A741-5FE3-DFE0-4820C492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48191A-AE76-DF0A-C7AC-11E490384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예수께 빚진 것이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CAEFE8-733B-DC05-7085-7CAB36975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F1A943A-330F-5A4F-8594-C98DAA9D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09495FB-ADB9-C40F-F9CE-DB9027412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470997-7AEA-6E53-F602-2E860CD30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1.Lord take my all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58A34C-9F4E-2DB8-C2FD-431FC575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2.Dare I refuse My life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84A5DD-631D-8679-C567-E5DA233B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I had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66D0A6-9DD3-50DE-3BEE-71FF51E11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4.By grace divine Seal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40F99FF-4587-B883-F73C-AB57D7BB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5.Lord hear am I To live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CE7DE0-1D74-5020-61B8-907C1F950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 예수 주신 은혜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8949EE-EEBD-E3BB-3628-2FF1C725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 위해 보배로운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6232E5-EC5A-BE98-B704-5A9E5A0A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예수께 빚진 것이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EB5D44-5409-D68B-F1FC-9712B4EA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날 위하여 십자가에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8E3F89-0084-82DE-F922-B8CE9DA7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주 날 위해 그 귀하신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1295</Words>
  <Application>Microsoft Office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2025-08-10T13:21:02Z</dcterms:modified>
</cp:coreProperties>
</file>