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56" r:id="rId14"/>
    <p:sldId id="257" r:id="rId15"/>
    <p:sldId id="258" r:id="rId16"/>
    <p:sldId id="259" r:id="rId17"/>
    <p:sldId id="260" r:id="rId18"/>
    <p:sldId id="261" r:id="rId19"/>
    <p:sldId id="272" r:id="rId20"/>
    <p:sldId id="273" r:id="rId21"/>
    <p:sldId id="262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21장" id="{89C7B2ED-2929-41AF-9B80-25E111A250E6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새찬송가 321장" id="{92C9518F-DE99-4D2E-988B-926327C0ADBE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8" d="100"/>
          <a:sy n="68" d="100"/>
        </p:scale>
        <p:origin x="1810" y="53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6973A-075D-6A5A-89C8-C9D7D227D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40606-73F2-5CAB-C2F8-CC6A443A3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B87801-21BC-D03B-A46C-C392B4D34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B1B12-C814-49D5-B96F-6D0DA8F5D2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266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F5AF29-9A05-DF7B-8A69-675B3B727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3A5F1A-D617-0B5F-DA12-E86C3E394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CF8B38-F130-0FAF-9224-6633FDC35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7F9D3-2E78-4418-B137-BD05352CF8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36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8A18B-9E8E-E4EF-EA37-118CB4C24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8F691F-4CC4-34E2-9909-57C2F87E0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0CF1A-6C39-0267-F621-809CB704B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38E4F-8D61-48CF-A0E9-8F08371C9F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691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E961A-A5FB-5EA6-D1BA-04A1EEEDB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3D0F32-2369-BF46-87FA-22C51DFBD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9B0E8-82FD-A54A-07C2-53ABCA72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19638-87CD-4543-9B45-627407E599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312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763FE0-19EA-E638-B190-AE2083DF6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E3B17-6E04-4403-4833-6F7F16C1D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904887-F962-159C-DAED-AED0E2195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76967-757D-4E48-B61E-939D740A57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93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BC0D8-DF07-9BD3-5D77-789704B2F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BFB1A-A4F9-6A7B-8D2D-175A4C517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4EBFC-2D14-4567-67E4-492FB8647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189D-BA88-4DD9-9FF0-25E1D421AB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80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3B0DEE-DF38-326B-2E3F-35A917792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8DBC14-E93A-E019-DC1E-2328768C5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9A8231-21EF-AF2E-D9D7-4251D7DB3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038D3-DA02-455D-9AC1-747ADFB31C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3230C5-4863-7AFC-07D1-C85B00980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6556C6-D2C0-C13D-7E2B-188CC9360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12677D-82D7-DEEA-23B3-25AF3DF40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4C6F4-9A47-4788-8BA1-4BBD8BAD53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957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72CD8E-11B6-84B8-B376-EDC977000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D86DC5-F6E5-77A6-0C31-6AFF1475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4B7833-4A0A-C5BC-A93E-B10FE1C74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871EB-261F-42B4-A0BC-CDEE769AE7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941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8ED56-E425-875F-041A-77A17510D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3C9A6-69EC-F540-EC3F-459132071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C95F-CBF9-D468-1EDA-87879057A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A4B95-8EC1-40CF-B8D8-DCFDE3670B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557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CF22B-4908-3D7E-E0F0-9AC6DF1D5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9690E-3CBD-85E9-4040-6817AC6FF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52CF-BCC4-D942-B257-981B1DABB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765A-5209-45D0-983D-F72F70FF96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316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3C73CF-1766-79DC-F115-8BFEBC718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F1E283-37DE-726B-091F-4DE858CC4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50FAAF-2C3A-7529-A260-1B865E9F5E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E5B46D-F529-BA32-B4CF-559F48689B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994D7E-5ACA-D9C5-826E-BC3CA0F42D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FEE1785-F941-4B4C-A01C-13031DDC012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AE93023-AA28-5F29-A736-61CF751F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life, my love I give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7491A0B-4C4C-3C32-3086-8947B464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now believe Thou dost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4AFC492-01B7-8B47-07D8-6A9DCBA84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B929F49-2367-F8A0-FD0D-75E9A685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8AEBEBA-EBDB-918F-9E29-260639645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대속하신 예수께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9346895-873E-B89C-539D-26C313A40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10AD2E7-EA09-7F85-BF60-535C3B77C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7328802-DF94-1131-2DF4-A456C6AA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8499E286-C5F9-E482-03F8-46A9E9EB7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FC3CB19-4B78-D2F7-E200-FDBAD0BD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442618-973B-E2F0-ED68-FB10DA754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life, my love I give to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79CB4D-CC2B-CE80-D72C-08518C5F8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now believe Thou dost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74014D-1D81-5C92-06A5-16D4FBAC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Thou, who died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137F9B-1CEC-9152-23E6-1587D7989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6C0096-3602-3B0F-B083-C0AF1A42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F55058-0AAA-8035-A7C7-E475EB019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6EF41E-23D5-AC16-CB21-124543EBF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십자가에 달리사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11DC75A-A343-07C4-D283-6F0CF514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77D266C-8758-9639-65C8-32F1DE52F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7D09DD-3F24-565E-06D3-378F843E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life, my love I give to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679EEE-2D58-095F-FE0F-10C1A737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now believe Thou dost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4D6AA2-30BE-936A-6180-772E9B77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E1EB14-3BE7-634C-5DE4-957C7938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R.I'll live for Him who died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82A4BB-35BD-9050-6466-8567D3841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C1FC84-A47A-9ED5-4360-D550429E2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D4D89F-747B-34B9-7CEF-EFAA4BDE2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09F3AD-AD85-4835-A006-17DC7BA93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구주 위해 살리라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7CB7C432-961D-7EB2-5570-EFADA37B6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914F9F-8BE7-C7C5-0C9E-E748FF452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life, my love I give to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9A8BAE-B623-C232-440B-2E97ED0C1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now believe Thou dost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6D1FC6-871E-C198-C1EF-70755E12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BDB5CA-EFA2-5770-176E-D285C2A6D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R.I'll live for Him who died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F9DD5F-8F4A-373C-2FAF-111972FC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A31B5B-77E7-3A6B-3DE3-4C4409DA4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FD0FE3-8F15-64DA-750A-082C4C7E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7C7A18-B71F-8405-313B-7419D28A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구주 위해 살리라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112C1CA-DBD8-2F9A-857D-291563898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6AD938-739E-992B-44EC-26E52F8F0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대속하신 예수께 내 생명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BCDF92-A5BB-8530-AAD6-9396E6A6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 일평생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2DFF2B-0A02-DBF2-C56D-F6EF5354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A38F772-440C-A832-C0C3-DB34BF266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F76D917-98CD-20A3-1F92-BF9ABF35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0F2E3F-9BE7-5F40-4678-7B607B575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대속하신 예수께 내 생명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0A337F-36C1-DC07-EE2A-F8451DA9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 일평생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2218E9-5622-9926-CB37-8A22189D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41F119-2CA3-EE61-A359-B8AC2F32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55F2448-7E8F-9C09-ACD6-3AAA1FB4E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D129AB-178C-D913-7A1D-5F76D7BB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대속하신 예수께 내 생명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C6FB35-B4B3-C573-4353-518AE75B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 일평생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74907B-2F7A-74CC-4E0F-89E028F8C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841C83-F877-E3EF-F421-50B631680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D845CCF-591E-923C-00DC-560BB7E1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3849C6-EC93-F118-90A3-498AEC0F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대속하신 예수께 내 생명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88260B-C94F-3C96-35F7-A08F9B004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 일평생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E599EC-1812-5CD9-9E35-5C9F3D1D2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CE9347-D65D-F543-4D73-F6B04660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140FE3D-C8ED-EE8B-0173-7BFE25E2D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D70A84-DE85-757E-9C5F-F891F88B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 내 생명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3D06A8-D6BD-B8E4-2EBB-BA1DB85F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 구원하신 예수를 일평생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D54BE8-0FCD-1AA0-E63B-07768A769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F99230-3A54-152E-35EC-ABB979B63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2EA4CDB-3522-0267-9561-6D036E2A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9EDA14-5701-5061-9F70-89D416C4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 내 생명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5A8974-59F3-F30C-D6B9-DAD554712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 구원하신 예수를 일평생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7BFFD4-78EA-0BD5-96EA-04A776768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8A03BA-8546-7AB8-2E0C-36202A1F0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1AAF980-1EBB-D02C-E473-BA6D3A5F2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0F8EEC-A8FE-C305-2CDC-6A39A6CE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 내 생명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8083FA-1CB0-B3EE-0DC9-FE43DCC13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 구원하신 예수를 일평생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C26653-F5E4-3728-5F12-860C0D69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5908B91-3553-B84E-0CBE-14A3B717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C3871B4-0A34-B842-841A-7D7ECC688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8D5D9B-1C63-DEF4-5B33-F6DC831B4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life, my love I give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1D728B-048A-DFFF-2E09-471C7FF5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now believe Thou dost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4133EE-9BC4-A972-2C59-4BDC527C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10A03D-59F6-761E-6D25-3D73A8457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665821-E7FC-446F-C7D9-0C1175665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대속하신 예수께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B0D44D-0E93-2360-8093-4A44CDAC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418521-449E-F5BC-060C-2FB170A2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5C599A-7DA2-8DED-1906-318B138F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B8D8BBE-66C6-0947-C3C5-85AAAA2D3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31C9EE-1748-C3D9-E517-8CBD8E794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 내 생명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9A1EDC-06AD-AAA2-E93B-4C6608366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 구원하신 예수를 일평생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5B7539-6C16-D1D5-92CD-0AEBDE352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A985C2-ABF3-7639-FB2E-A19D5B68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934DCE9-1A85-3AD3-FC14-BF8732BFC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C02D96-FB02-6F04-C030-F6BF9A5A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 내 생명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1E1A27-B52C-C202-0DCF-AD935C1E5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 일평생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7EC6C6-0D56-BA09-3754-6F5C504EF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십자가에 달리사 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949B07-3DD6-F1C3-3430-0424700C8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5D2CEB5-4938-F3BF-36B6-582A0B7D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FD35C8-D8E0-B88D-7004-B513662ED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 내 생명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383289-CCE9-F66E-0E7C-19E25130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 일평생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AF6533-2D71-CA92-06B3-4D7815E21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십자가에 달리사 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084E6E-FC86-11CB-582D-EBF38B57E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 내 기쁨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64F4BB4-602B-589C-0910-B97649BA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A1E853-7EB2-7263-9B6A-4BA939FE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 내 생명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1785A6-AE79-A3B4-014A-54527FF06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 일평생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E1E18C-3845-0B20-9C69-39C9F831C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7824BE-803F-19D1-7896-60DB179C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구주 위해 살리라 내 기쁨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6A7DCBB-39E9-C02F-A543-2F501050D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CEDFD1-0B05-60C5-5CB3-F1329D283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 내 생명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951658-D2A8-AC1C-F681-EA4854930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 일평생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26C6C5-4A95-3A61-7D1A-F689626D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 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F42CA0-84CE-2F46-4434-15C52C5FF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구주 위해 살리라 내 기쁨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603B7F7-D74F-25B1-6797-61E62D55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FE3AF1-51B2-8BA0-4564-290BA9531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life, my love I give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4C884A-17BE-69B9-D2B3-93F74AD2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now believe Thou dost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816398-69F4-7124-D934-C21766A5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BCCC1A-BBC9-FF4F-D608-32DC5E0B5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922D5A-76F2-3B22-3C0E-EACC6E2EE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대속하신 예수께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F9D0A7-FC52-F31E-A85C-5415E0F68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B88AC1-B778-FCBF-F6C6-F01645F86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F33076-4CC1-5FC9-80BC-13F265DD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0C2052C-1512-18E9-8A90-97E1A7455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6C4D6B-D03D-2612-F8CC-9717A1C1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life, my love I give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C3171A-9478-8F64-7CBC-DC1DB6055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now believe Thou dost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58BA60-B577-3F77-6661-80CBB5AA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068513-8BBE-CA8B-F792-FAB6781C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1C38DA-677E-11D9-0997-1D767A9C1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대속하신 예수께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7824E5-182E-2A85-95E3-014E75B4A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724A69-EFF1-03D0-A19E-7CBE4571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459D90-E926-B9A9-526D-2A075FB1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B5B886F-8B4E-2C02-6012-F9C2BBD1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1112C3-B48F-8B4F-8042-40AB807EF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life, my love I give to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27B89F-BF19-EC30-651A-7C0B2348B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now believe Thou dost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058069-6C22-DF8C-AF82-D1B46B4D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FC0AD9-0E14-A557-CD39-CBF9E8D8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915F59-265D-7664-202A-6ABC2AC79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39A1DA-472D-17DA-92ED-56432214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 구원하신 예수를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AFB51D-9A51-DA71-813C-8B8E986EF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06ACBC-8D69-5A15-E48A-E7A21BEB7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827D985-32F5-8759-7348-9C86E16B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E1EAAD-C068-3227-E901-5D3351FC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life, my love I give to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0C214A-E37D-68DA-7677-CFD39E60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now believe Thou dost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9CBD3A-8BCE-CEF5-AF57-261165415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14DDE3-531B-5700-58D3-440BAB08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A9F7FA-01F4-6F9A-D7A2-62C2CA62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C08437-285C-3B35-D63D-2C79E653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 구원하신 예수를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BF8ABC-20C9-ACEE-CE46-60D6E58D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6720EC-0412-15B6-D595-A8776012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B66ED45-DEAB-38BD-D85B-D50CC68E6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A15142-456B-F883-1CF1-F758CDB24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life, my love I give to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92F7A1-7ED0-723C-E05D-C5972A38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now believe Thou dost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9543BE-86C0-F6F6-DBEB-84AD535DB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2B5E26-C9AC-9D51-F607-B23A9B6B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E85613-0969-BD91-E25A-0678F2083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20ADF8-FB28-D682-357D-84A05A4A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 구원하신 예수를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C6FF40-3D23-1284-FBDE-D44887C2A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DFE3DB-FE72-1144-8110-49C57FB4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AD603BD-DD44-18A9-344D-E8ACDF321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3EE478-514E-D362-26E4-B52D56A99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life, my love I give to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D29305-8082-DDD8-6181-5AE4E6A05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now believe Thou dost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BAB00D-0022-FD8E-9DF3-9D99855A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Thou, who died on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E82AE7-1B63-A52F-B3DA-93717272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5E338E-573D-7F1D-A468-FBA65B16E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CE3464-9571-D8D5-DEA4-C432DC47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 구원하신 예수를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4BF279-D7E9-93A0-C68C-65986EA3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십자가에 달리사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889629-86AF-AAFE-6DEB-45BC31C5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CDBC940-196B-D8FF-A3D4-7FA7337E8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CFCAA6-5E71-B1C5-6C02-A77216FA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life, my love I give to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11EBAF-1AF8-82AC-3739-20AD2E9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now believe Thou dost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B9CE07-4A00-B726-AEF0-EF339127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Thou, who died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4BB3C2-D0EB-27BB-81DC-B01A29CA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live for Him who died for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E296B4-587A-1E3F-E195-3B88186EB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대속하신 예수께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384429-E7E8-9247-4641-B305C1C4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 구원하신 예수를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C72419-DBF5-3006-3E07-4F1A2616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십자가에 달리사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405842-3E1B-1847-1E37-86BC56F2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구주 위해 살리라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984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2024-09-08T15:56:17Z</dcterms:modified>
</cp:coreProperties>
</file>