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56" r:id="rId19"/>
    <p:sldId id="257" r:id="rId20"/>
    <p:sldId id="258" r:id="rId21"/>
    <p:sldId id="259" r:id="rId22"/>
    <p:sldId id="260" r:id="rId23"/>
    <p:sldId id="261" r:id="rId24"/>
    <p:sldId id="272" r:id="rId25"/>
    <p:sldId id="273" r:id="rId26"/>
    <p:sldId id="262" r:id="rId27"/>
    <p:sldId id="263" r:id="rId28"/>
    <p:sldId id="274" r:id="rId29"/>
    <p:sldId id="275" r:id="rId30"/>
    <p:sldId id="264" r:id="rId31"/>
    <p:sldId id="265" r:id="rId32"/>
    <p:sldId id="276" r:id="rId33"/>
    <p:sldId id="277" r:id="rId34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325장" id="{0F79597A-DD2F-43B9-A970-CCA8E691817C}">
          <p14:sldIdLst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</p14:sldIdLst>
        </p14:section>
        <p14:section name="새찬송가 325장" id="{C7F28A36-4E21-44C9-BE9C-1BE1E1C2D8E6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  <p14:sldId id="264"/>
            <p14:sldId id="26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20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40E80-ED80-43F5-BAF3-621B1842332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839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B2CC59-4D8C-4969-BD60-C392270E23A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48548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18802C-2D7A-4165-93A4-42E46C0E43A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07184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9D740-6D3E-4549-ACA0-D51D99EFC12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92758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9FED8-49FC-40F2-B8D2-DCF97F71DE5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67006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5E6260-86C5-4E00-A8C0-239DFEF8280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74256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F6B4D8-819E-48E2-98B5-68E718F12A2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58928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6C5B4-E695-4CCD-A994-EACF50E024A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46829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EDEBC-31B1-4B5B-ABE8-FC3B6912C47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54267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032A39-DE91-4F3D-90BD-C40E7320943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04872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DF998E-7B5B-4CE6-8D0F-7652837B10E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6474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1E9271-29DE-4ED0-9640-04002DAD47B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0037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2BD5CB-BD24-4BAE-B830-BBF7171DDBA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5152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15C3DF-9E26-4F3D-80E4-316A96C7555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89858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53525B-FCCB-4CB9-B341-845CD3AB83A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16792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F2FE31-94FB-4418-BF08-11D9ACA2356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9178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A9CE5D-9BA1-4A8C-AA82-12C64085A24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0982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EFB6F-43B3-4FAB-AC8B-A1FEFC854E6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0793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4D004-938E-4016-8E70-4B13FE9C6E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6844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568300-0C20-4840-9C98-04B0921DA24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09302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2158A-F87A-48E2-AC44-F022CAEA177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4289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26321B-8F7F-4655-AFD2-54FB7FFDBC1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08513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334170B6-E39B-41BF-B068-F126D72876A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B8BBAB42-CEEF-4EDE-9630-6E710646574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6461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3.Living for Jesus,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4.Living for Jesus, till at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2054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R.Help me to serve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205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함께 계시니</a:t>
            </a:r>
          </a:p>
        </p:txBody>
      </p:sp>
      <p:sp>
        <p:nvSpPr>
          <p:cNvPr id="205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세상사는 동안에</a:t>
            </a:r>
          </a:p>
        </p:txBody>
      </p:sp>
      <p:sp>
        <p:nvSpPr>
          <p:cNvPr id="205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세상친구 없어도</a:t>
            </a:r>
          </a:p>
        </p:txBody>
      </p:sp>
      <p:sp>
        <p:nvSpPr>
          <p:cNvPr id="205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주께서 심판하실 때</a:t>
            </a:r>
          </a:p>
        </p:txBody>
      </p:sp>
      <p:sp>
        <p:nvSpPr>
          <p:cNvPr id="205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날마다 주를 섬기며</a:t>
            </a:r>
          </a:p>
        </p:txBody>
      </p:sp>
      <p:pic>
        <p:nvPicPr>
          <p:cNvPr id="2060" name="그림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605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3.Living for Jesus,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4.Living for Jesus, till at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127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R.Help me to serve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127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함께 계시니</a:t>
            </a:r>
          </a:p>
        </p:txBody>
      </p:sp>
      <p:sp>
        <p:nvSpPr>
          <p:cNvPr id="1127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세상사는 동안에</a:t>
            </a:r>
          </a:p>
        </p:txBody>
      </p:sp>
      <p:sp>
        <p:nvSpPr>
          <p:cNvPr id="1127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세상친구 없어도</a:t>
            </a:r>
          </a:p>
        </p:txBody>
      </p:sp>
      <p:sp>
        <p:nvSpPr>
          <p:cNvPr id="1127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주께서 심판하실 때</a:t>
            </a:r>
          </a:p>
        </p:txBody>
      </p:sp>
      <p:sp>
        <p:nvSpPr>
          <p:cNvPr id="1127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날마다 주를 섬기며</a:t>
            </a:r>
          </a:p>
        </p:txBody>
      </p:sp>
    </p:spTree>
    <p:extLst>
      <p:ext uri="{BB962C8B-B14F-4D97-AF65-F5344CB8AC3E}">
        <p14:creationId xmlns:p14="http://schemas.microsoft.com/office/powerpoint/2010/main" val="2815914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3.Living for Jesus,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4.Living for Jesus, till at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229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R.Help me to serve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229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함께 계시니</a:t>
            </a:r>
          </a:p>
        </p:txBody>
      </p:sp>
      <p:sp>
        <p:nvSpPr>
          <p:cNvPr id="1229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세상사는 동안에</a:t>
            </a:r>
          </a:p>
        </p:txBody>
      </p:sp>
      <p:sp>
        <p:nvSpPr>
          <p:cNvPr id="1229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세상친구 없어도</a:t>
            </a:r>
          </a:p>
        </p:txBody>
      </p:sp>
      <p:sp>
        <p:nvSpPr>
          <p:cNvPr id="1229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주께서 심판하실 때</a:t>
            </a:r>
          </a:p>
        </p:txBody>
      </p:sp>
      <p:sp>
        <p:nvSpPr>
          <p:cNvPr id="1230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날마다 주를 섬기며</a:t>
            </a:r>
          </a:p>
        </p:txBody>
      </p:sp>
    </p:spTree>
    <p:extLst>
      <p:ext uri="{BB962C8B-B14F-4D97-AF65-F5344CB8AC3E}">
        <p14:creationId xmlns:p14="http://schemas.microsoft.com/office/powerpoint/2010/main" val="2696148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3.Living for Jesus,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4.Living for Jesus, till at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331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R.Help me to serve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332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함께 계시니</a:t>
            </a:r>
          </a:p>
        </p:txBody>
      </p:sp>
      <p:sp>
        <p:nvSpPr>
          <p:cNvPr id="1332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세상사는 동안에</a:t>
            </a:r>
          </a:p>
        </p:txBody>
      </p:sp>
      <p:sp>
        <p:nvSpPr>
          <p:cNvPr id="1332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세상친구 없어도</a:t>
            </a:r>
          </a:p>
        </p:txBody>
      </p:sp>
      <p:sp>
        <p:nvSpPr>
          <p:cNvPr id="1332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주께서 심판하실 때</a:t>
            </a:r>
          </a:p>
        </p:txBody>
      </p:sp>
      <p:sp>
        <p:nvSpPr>
          <p:cNvPr id="1332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날마다 주를 섬기며</a:t>
            </a:r>
          </a:p>
        </p:txBody>
      </p:sp>
    </p:spTree>
    <p:extLst>
      <p:ext uri="{BB962C8B-B14F-4D97-AF65-F5344CB8AC3E}">
        <p14:creationId xmlns:p14="http://schemas.microsoft.com/office/powerpoint/2010/main" val="3193531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43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3.Living for Jesus,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43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4.Living for Jesus, till at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434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R.Help me to serve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434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함께 계시니</a:t>
            </a:r>
          </a:p>
        </p:txBody>
      </p:sp>
      <p:sp>
        <p:nvSpPr>
          <p:cNvPr id="1434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세상사는 동안에</a:t>
            </a:r>
          </a:p>
        </p:txBody>
      </p:sp>
      <p:sp>
        <p:nvSpPr>
          <p:cNvPr id="1434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세상친구 없어도</a:t>
            </a:r>
          </a:p>
        </p:txBody>
      </p:sp>
      <p:sp>
        <p:nvSpPr>
          <p:cNvPr id="1434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주께서 심판하실 때</a:t>
            </a:r>
          </a:p>
        </p:txBody>
      </p:sp>
      <p:sp>
        <p:nvSpPr>
          <p:cNvPr id="1434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날마다 주를 섬기며</a:t>
            </a:r>
          </a:p>
        </p:txBody>
      </p:sp>
    </p:spTree>
    <p:extLst>
      <p:ext uri="{BB962C8B-B14F-4D97-AF65-F5344CB8AC3E}">
        <p14:creationId xmlns:p14="http://schemas.microsoft.com/office/powerpoint/2010/main" val="4130235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3.Living for Jesus,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53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4.Living for Jesus, till at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536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R.Help me to serve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536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함께 계시니</a:t>
            </a:r>
          </a:p>
        </p:txBody>
      </p:sp>
      <p:sp>
        <p:nvSpPr>
          <p:cNvPr id="1536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세상사는 동안에</a:t>
            </a:r>
          </a:p>
        </p:txBody>
      </p:sp>
      <p:sp>
        <p:nvSpPr>
          <p:cNvPr id="1537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세상친구 없어도</a:t>
            </a:r>
          </a:p>
        </p:txBody>
      </p:sp>
      <p:sp>
        <p:nvSpPr>
          <p:cNvPr id="1537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주께서 심판하실 때</a:t>
            </a:r>
          </a:p>
        </p:txBody>
      </p:sp>
      <p:sp>
        <p:nvSpPr>
          <p:cNvPr id="1537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날마다 주를 섬기며</a:t>
            </a:r>
          </a:p>
        </p:txBody>
      </p:sp>
    </p:spTree>
    <p:extLst>
      <p:ext uri="{BB962C8B-B14F-4D97-AF65-F5344CB8AC3E}">
        <p14:creationId xmlns:p14="http://schemas.microsoft.com/office/powerpoint/2010/main" val="431844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3.Living for Jesus,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63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4.Living for Jesus, till at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639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R.Help me to serve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639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함께 계시니</a:t>
            </a:r>
          </a:p>
        </p:txBody>
      </p:sp>
      <p:sp>
        <p:nvSpPr>
          <p:cNvPr id="1639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세상사는 동안에</a:t>
            </a:r>
          </a:p>
        </p:txBody>
      </p:sp>
      <p:sp>
        <p:nvSpPr>
          <p:cNvPr id="1639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세상친구 없어도</a:t>
            </a:r>
          </a:p>
        </p:txBody>
      </p:sp>
      <p:sp>
        <p:nvSpPr>
          <p:cNvPr id="1639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주께서 심판하실 때</a:t>
            </a:r>
          </a:p>
        </p:txBody>
      </p:sp>
      <p:sp>
        <p:nvSpPr>
          <p:cNvPr id="1639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날마다 주를 섬기며</a:t>
            </a:r>
          </a:p>
        </p:txBody>
      </p:sp>
    </p:spTree>
    <p:extLst>
      <p:ext uri="{BB962C8B-B14F-4D97-AF65-F5344CB8AC3E}">
        <p14:creationId xmlns:p14="http://schemas.microsoft.com/office/powerpoint/2010/main" val="2013493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74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3.Living for Jesus,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741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4.Living for Jesus, till at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741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R.Help me to serve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741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함께 계시니</a:t>
            </a:r>
          </a:p>
        </p:txBody>
      </p:sp>
      <p:sp>
        <p:nvSpPr>
          <p:cNvPr id="1741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세상사는 동안에</a:t>
            </a:r>
          </a:p>
        </p:txBody>
      </p:sp>
      <p:sp>
        <p:nvSpPr>
          <p:cNvPr id="1741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세상친구 없어도</a:t>
            </a:r>
          </a:p>
        </p:txBody>
      </p:sp>
      <p:sp>
        <p:nvSpPr>
          <p:cNvPr id="1741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주께서 심판하실 때</a:t>
            </a:r>
          </a:p>
        </p:txBody>
      </p:sp>
      <p:sp>
        <p:nvSpPr>
          <p:cNvPr id="1742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날마다 주를 섬기며</a:t>
            </a:r>
          </a:p>
        </p:txBody>
      </p:sp>
    </p:spTree>
    <p:extLst>
      <p:ext uri="{BB962C8B-B14F-4D97-AF65-F5344CB8AC3E}">
        <p14:creationId xmlns:p14="http://schemas.microsoft.com/office/powerpoint/2010/main" val="2648613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예수가 함께 계시니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세상사는 동안에 주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세상 친구 없어도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주께서 심판하실 때</a:t>
            </a:r>
          </a:p>
        </p:txBody>
      </p:sp>
      <p:sp>
        <p:nvSpPr>
          <p:cNvPr id="2055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날마다 주를 섬기며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예수가 함께 계시니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세상사는 동안에 주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세상 친구 없어도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주께서 심판하실 때</a:t>
            </a:r>
          </a:p>
        </p:txBody>
      </p:sp>
      <p:sp>
        <p:nvSpPr>
          <p:cNvPr id="307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날마다 주를 섬기며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예수가 함께 계시니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세상사는 동안에 주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세상 친구 없어도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주께서 심판하실 때</a:t>
            </a:r>
          </a:p>
        </p:txBody>
      </p:sp>
      <p:sp>
        <p:nvSpPr>
          <p:cNvPr id="4103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날마다 주를 섬기며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3.Living for Jesus,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4.Living for Jesus, till at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307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R.Help me to serve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308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함께 계시니</a:t>
            </a:r>
          </a:p>
        </p:txBody>
      </p:sp>
      <p:sp>
        <p:nvSpPr>
          <p:cNvPr id="308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세상사는 동안에</a:t>
            </a:r>
          </a:p>
        </p:txBody>
      </p:sp>
      <p:sp>
        <p:nvSpPr>
          <p:cNvPr id="308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세상친구 없어도</a:t>
            </a:r>
          </a:p>
        </p:txBody>
      </p:sp>
      <p:sp>
        <p:nvSpPr>
          <p:cNvPr id="308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주께서 심판하실 때</a:t>
            </a:r>
          </a:p>
        </p:txBody>
      </p:sp>
      <p:sp>
        <p:nvSpPr>
          <p:cNvPr id="308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날마다 주를 섬기며</a:t>
            </a:r>
          </a:p>
        </p:txBody>
      </p:sp>
    </p:spTree>
    <p:extLst>
      <p:ext uri="{BB962C8B-B14F-4D97-AF65-F5344CB8AC3E}">
        <p14:creationId xmlns:p14="http://schemas.microsoft.com/office/powerpoint/2010/main" val="3406196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예수가 함께 계시니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세상사는 동안에 주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세상 친구 없어도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주께서 심판하실 때</a:t>
            </a:r>
          </a:p>
        </p:txBody>
      </p:sp>
      <p:sp>
        <p:nvSpPr>
          <p:cNvPr id="5127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날마다 주를 섬기며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예수가 함께 계시니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세상사는 동안에 주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세상 친구 없어도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주께서 심판하실 때</a:t>
            </a:r>
          </a:p>
        </p:txBody>
      </p:sp>
      <p:sp>
        <p:nvSpPr>
          <p:cNvPr id="6151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날마다 주를 섬기며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예수가 함께 계시니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세상사는 동안에 주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세상 친구 없어도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주께서 심판하실 때</a:t>
            </a:r>
          </a:p>
        </p:txBody>
      </p:sp>
      <p:sp>
        <p:nvSpPr>
          <p:cNvPr id="7175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날마다 주를 섬기며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예수가 함께 계시니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세상사는 동안에 주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세상 친구 없어도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주께서 심판하실 때</a:t>
            </a:r>
          </a:p>
        </p:txBody>
      </p:sp>
      <p:sp>
        <p:nvSpPr>
          <p:cNvPr id="819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날마다 주를 섬기며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예수가 함께 계시니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세상사는 동안에 주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세상 친구 없어도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주께서 심판하실 때</a:t>
            </a:r>
          </a:p>
        </p:txBody>
      </p:sp>
      <p:sp>
        <p:nvSpPr>
          <p:cNvPr id="9223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날마다 주를 섬기며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예수가 함께 계시니</a:t>
            </a:r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세상사는 동안에 주</a:t>
            </a:r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세상 친구 없어도</a:t>
            </a:r>
          </a:p>
        </p:txBody>
      </p:sp>
      <p:sp>
        <p:nvSpPr>
          <p:cNvPr id="1024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주께서 심판하실 때</a:t>
            </a:r>
          </a:p>
        </p:txBody>
      </p:sp>
      <p:sp>
        <p:nvSpPr>
          <p:cNvPr id="10247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날마다 주를 섬기며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예수가 함께 계시니</a:t>
            </a:r>
          </a:p>
        </p:txBody>
      </p:sp>
      <p:sp>
        <p:nvSpPr>
          <p:cNvPr id="112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세상사는 동안에 주</a:t>
            </a:r>
          </a:p>
        </p:txBody>
      </p:sp>
      <p:sp>
        <p:nvSpPr>
          <p:cNvPr id="112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세상 친구 없어도</a:t>
            </a:r>
          </a:p>
        </p:txBody>
      </p:sp>
      <p:sp>
        <p:nvSpPr>
          <p:cNvPr id="1127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주께서 심판하실 때</a:t>
            </a:r>
          </a:p>
        </p:txBody>
      </p:sp>
      <p:sp>
        <p:nvSpPr>
          <p:cNvPr id="11271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날마다 주를 섬기며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예수가 함께 계시니</a:t>
            </a:r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세상사는 동안에 주</a:t>
            </a:r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세상 친구 없어도</a:t>
            </a:r>
          </a:p>
        </p:txBody>
      </p:sp>
      <p:sp>
        <p:nvSpPr>
          <p:cNvPr id="1229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주께서 심판하실 때</a:t>
            </a:r>
          </a:p>
        </p:txBody>
      </p:sp>
      <p:sp>
        <p:nvSpPr>
          <p:cNvPr id="12295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날마다 주를 섬기며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예수가 함께 계시니</a:t>
            </a:r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세상사는 동안에 주</a:t>
            </a:r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세상 친구 없어도</a:t>
            </a:r>
          </a:p>
        </p:txBody>
      </p:sp>
      <p:sp>
        <p:nvSpPr>
          <p:cNvPr id="1331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주께서 심판하실 때</a:t>
            </a:r>
          </a:p>
        </p:txBody>
      </p:sp>
      <p:sp>
        <p:nvSpPr>
          <p:cNvPr id="1331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날마다 주를 섬기며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예수가 함께 계시니</a:t>
            </a:r>
          </a:p>
        </p:txBody>
      </p:sp>
      <p:sp>
        <p:nvSpPr>
          <p:cNvPr id="1434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세상사는 동안에 주</a:t>
            </a:r>
          </a:p>
        </p:txBody>
      </p:sp>
      <p:sp>
        <p:nvSpPr>
          <p:cNvPr id="1434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세상 친구 없어도</a:t>
            </a:r>
          </a:p>
        </p:txBody>
      </p:sp>
      <p:sp>
        <p:nvSpPr>
          <p:cNvPr id="1434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주께서 심판하실 때</a:t>
            </a:r>
          </a:p>
        </p:txBody>
      </p:sp>
      <p:sp>
        <p:nvSpPr>
          <p:cNvPr id="14343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날마다 주를 섬기며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3.Living for Jesus,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4.Living for Jesus, till at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410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R.Help me to serve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410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함께 계시니</a:t>
            </a:r>
          </a:p>
        </p:txBody>
      </p:sp>
      <p:sp>
        <p:nvSpPr>
          <p:cNvPr id="410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세상사는 동안에</a:t>
            </a:r>
          </a:p>
        </p:txBody>
      </p:sp>
      <p:sp>
        <p:nvSpPr>
          <p:cNvPr id="410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세상친구 없어도</a:t>
            </a:r>
          </a:p>
        </p:txBody>
      </p:sp>
      <p:sp>
        <p:nvSpPr>
          <p:cNvPr id="410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주께서 심판하실 때</a:t>
            </a:r>
          </a:p>
        </p:txBody>
      </p:sp>
      <p:sp>
        <p:nvSpPr>
          <p:cNvPr id="410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날마다 주를 섬기며</a:t>
            </a:r>
          </a:p>
        </p:txBody>
      </p:sp>
    </p:spTree>
    <p:extLst>
      <p:ext uri="{BB962C8B-B14F-4D97-AF65-F5344CB8AC3E}">
        <p14:creationId xmlns:p14="http://schemas.microsoft.com/office/powerpoint/2010/main" val="31164230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예수가 함께 계시니</a:t>
            </a:r>
          </a:p>
        </p:txBody>
      </p:sp>
      <p:sp>
        <p:nvSpPr>
          <p:cNvPr id="1536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세상사는 동안에 주</a:t>
            </a:r>
          </a:p>
        </p:txBody>
      </p:sp>
      <p:sp>
        <p:nvSpPr>
          <p:cNvPr id="1536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세상 친구 없어도</a:t>
            </a:r>
          </a:p>
        </p:txBody>
      </p:sp>
      <p:sp>
        <p:nvSpPr>
          <p:cNvPr id="1536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주께서 심판하실 때</a:t>
            </a:r>
          </a:p>
        </p:txBody>
      </p:sp>
      <p:sp>
        <p:nvSpPr>
          <p:cNvPr id="15367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날마다 주를 섬기며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예수가 함께 계시니</a:t>
            </a:r>
          </a:p>
        </p:txBody>
      </p:sp>
      <p:sp>
        <p:nvSpPr>
          <p:cNvPr id="1638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세상사는 동안에 주</a:t>
            </a:r>
          </a:p>
        </p:txBody>
      </p:sp>
      <p:sp>
        <p:nvSpPr>
          <p:cNvPr id="1638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세상 친구 없어도</a:t>
            </a:r>
          </a:p>
        </p:txBody>
      </p:sp>
      <p:sp>
        <p:nvSpPr>
          <p:cNvPr id="1639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주께서 심판하실 때</a:t>
            </a:r>
          </a:p>
        </p:txBody>
      </p:sp>
      <p:sp>
        <p:nvSpPr>
          <p:cNvPr id="16391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날마다 주를 섬기며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예수가 함께 계시니</a:t>
            </a:r>
          </a:p>
        </p:txBody>
      </p:sp>
      <p:sp>
        <p:nvSpPr>
          <p:cNvPr id="1741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세상사는 동안에 주</a:t>
            </a:r>
          </a:p>
        </p:txBody>
      </p:sp>
      <p:sp>
        <p:nvSpPr>
          <p:cNvPr id="1741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세상 친구 없어도</a:t>
            </a:r>
          </a:p>
        </p:txBody>
      </p:sp>
      <p:sp>
        <p:nvSpPr>
          <p:cNvPr id="1741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주께서 심판하실 때</a:t>
            </a:r>
          </a:p>
        </p:txBody>
      </p:sp>
      <p:sp>
        <p:nvSpPr>
          <p:cNvPr id="17415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날마다 주를 섬기며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3.Living for Jesus,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4.Living for Jesus, till at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512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R.Help me to serve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512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함께 계시니</a:t>
            </a:r>
          </a:p>
        </p:txBody>
      </p:sp>
      <p:sp>
        <p:nvSpPr>
          <p:cNvPr id="512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세상사는 동안에</a:t>
            </a:r>
          </a:p>
        </p:txBody>
      </p:sp>
      <p:sp>
        <p:nvSpPr>
          <p:cNvPr id="513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세상친구 없어도</a:t>
            </a:r>
          </a:p>
        </p:txBody>
      </p:sp>
      <p:sp>
        <p:nvSpPr>
          <p:cNvPr id="513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주께서 심판하실 때</a:t>
            </a:r>
          </a:p>
        </p:txBody>
      </p:sp>
      <p:sp>
        <p:nvSpPr>
          <p:cNvPr id="513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날마다 주를 섬기며</a:t>
            </a:r>
          </a:p>
        </p:txBody>
      </p:sp>
    </p:spTree>
    <p:extLst>
      <p:ext uri="{BB962C8B-B14F-4D97-AF65-F5344CB8AC3E}">
        <p14:creationId xmlns:p14="http://schemas.microsoft.com/office/powerpoint/2010/main" val="4265958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3.Living for Jesus,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4.Living for Jesus, till at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615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R.Help me to serve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615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함께 계시니</a:t>
            </a:r>
          </a:p>
        </p:txBody>
      </p:sp>
      <p:sp>
        <p:nvSpPr>
          <p:cNvPr id="615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세상사는 동안에</a:t>
            </a:r>
          </a:p>
        </p:txBody>
      </p:sp>
      <p:sp>
        <p:nvSpPr>
          <p:cNvPr id="615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세상친구 없어도</a:t>
            </a:r>
          </a:p>
        </p:txBody>
      </p:sp>
      <p:sp>
        <p:nvSpPr>
          <p:cNvPr id="615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주께서 심판하실 때</a:t>
            </a:r>
          </a:p>
        </p:txBody>
      </p:sp>
      <p:sp>
        <p:nvSpPr>
          <p:cNvPr id="615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날마다 주를 섬기며</a:t>
            </a:r>
          </a:p>
        </p:txBody>
      </p:sp>
    </p:spTree>
    <p:extLst>
      <p:ext uri="{BB962C8B-B14F-4D97-AF65-F5344CB8AC3E}">
        <p14:creationId xmlns:p14="http://schemas.microsoft.com/office/powerpoint/2010/main" val="358084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3.Living for Jesus,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4.Living for Jesus, till at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717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R.Help me to serve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717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함께 계시니</a:t>
            </a:r>
          </a:p>
        </p:txBody>
      </p:sp>
      <p:sp>
        <p:nvSpPr>
          <p:cNvPr id="717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세상사는 동안에</a:t>
            </a:r>
          </a:p>
        </p:txBody>
      </p:sp>
      <p:sp>
        <p:nvSpPr>
          <p:cNvPr id="717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세상친구 없어도</a:t>
            </a:r>
          </a:p>
        </p:txBody>
      </p:sp>
      <p:sp>
        <p:nvSpPr>
          <p:cNvPr id="717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주께서 심판하실 때</a:t>
            </a:r>
          </a:p>
        </p:txBody>
      </p:sp>
      <p:sp>
        <p:nvSpPr>
          <p:cNvPr id="718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날마다 주를 섬기며</a:t>
            </a:r>
          </a:p>
        </p:txBody>
      </p:sp>
    </p:spTree>
    <p:extLst>
      <p:ext uri="{BB962C8B-B14F-4D97-AF65-F5344CB8AC3E}">
        <p14:creationId xmlns:p14="http://schemas.microsoft.com/office/powerpoint/2010/main" val="1163904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3.Living for Jesus,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4.Living for Jesus, till at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819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R.Help me to serve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820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함께 계시니</a:t>
            </a:r>
          </a:p>
        </p:txBody>
      </p:sp>
      <p:sp>
        <p:nvSpPr>
          <p:cNvPr id="820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세상사는 동안에</a:t>
            </a:r>
          </a:p>
        </p:txBody>
      </p:sp>
      <p:sp>
        <p:nvSpPr>
          <p:cNvPr id="820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세상친구 없어도</a:t>
            </a:r>
          </a:p>
        </p:txBody>
      </p:sp>
      <p:sp>
        <p:nvSpPr>
          <p:cNvPr id="820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주께서 심판하실 때</a:t>
            </a:r>
          </a:p>
        </p:txBody>
      </p:sp>
      <p:sp>
        <p:nvSpPr>
          <p:cNvPr id="820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날마다 주를 섬기며</a:t>
            </a:r>
          </a:p>
        </p:txBody>
      </p:sp>
    </p:spTree>
    <p:extLst>
      <p:ext uri="{BB962C8B-B14F-4D97-AF65-F5344CB8AC3E}">
        <p14:creationId xmlns:p14="http://schemas.microsoft.com/office/powerpoint/2010/main" val="862103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3.Living for Jesus,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4.Living for Jesus, till at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922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R.Help me to serve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922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함께 계시니</a:t>
            </a:r>
          </a:p>
        </p:txBody>
      </p:sp>
      <p:sp>
        <p:nvSpPr>
          <p:cNvPr id="922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세상사는 동안에</a:t>
            </a:r>
          </a:p>
        </p:txBody>
      </p:sp>
      <p:sp>
        <p:nvSpPr>
          <p:cNvPr id="922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세상친구 없어도</a:t>
            </a:r>
          </a:p>
        </p:txBody>
      </p:sp>
      <p:sp>
        <p:nvSpPr>
          <p:cNvPr id="922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주께서 심판하실 때</a:t>
            </a:r>
          </a:p>
        </p:txBody>
      </p:sp>
      <p:sp>
        <p:nvSpPr>
          <p:cNvPr id="922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날마다 주를 섬기며</a:t>
            </a:r>
          </a:p>
        </p:txBody>
      </p:sp>
    </p:spTree>
    <p:extLst>
      <p:ext uri="{BB962C8B-B14F-4D97-AF65-F5344CB8AC3E}">
        <p14:creationId xmlns:p14="http://schemas.microsoft.com/office/powerpoint/2010/main" val="2296559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2.Living for Jesus, oh,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3.Living for Jesus,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4.Living for Jesus, till at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024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R.Help me to serve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024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함께 계시니</a:t>
            </a:r>
          </a:p>
        </p:txBody>
      </p:sp>
      <p:sp>
        <p:nvSpPr>
          <p:cNvPr id="1024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세상사는 동안에</a:t>
            </a:r>
          </a:p>
        </p:txBody>
      </p:sp>
      <p:sp>
        <p:nvSpPr>
          <p:cNvPr id="1025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이 세상친구 없어도</a:t>
            </a:r>
          </a:p>
        </p:txBody>
      </p:sp>
      <p:sp>
        <p:nvSpPr>
          <p:cNvPr id="1025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주께서 심판하실 때</a:t>
            </a:r>
          </a:p>
        </p:txBody>
      </p:sp>
      <p:sp>
        <p:nvSpPr>
          <p:cNvPr id="1025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날마다 주를 섬기며</a:t>
            </a:r>
          </a:p>
        </p:txBody>
      </p:sp>
    </p:spTree>
    <p:extLst>
      <p:ext uri="{BB962C8B-B14F-4D97-AF65-F5344CB8AC3E}">
        <p14:creationId xmlns:p14="http://schemas.microsoft.com/office/powerpoint/2010/main" val="1259314242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1408</Words>
  <Application>Microsoft Office PowerPoint</Application>
  <PresentationFormat>On-screen Show (4:3)</PresentationFormat>
  <Paragraphs>240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굴림</vt:lpstr>
      <vt:lpstr>기본 디자인</vt:lpstr>
      <vt:lpstr>1_기본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27</cp:revision>
  <dcterms:created xsi:type="dcterms:W3CDTF">2014-07-22T01:22:16Z</dcterms:created>
  <dcterms:modified xsi:type="dcterms:W3CDTF">2025-03-23T14:13:36Z</dcterms:modified>
</cp:coreProperties>
</file>