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66" r:id="rId15"/>
    <p:sldId id="267" r:id="rId16"/>
    <p:sldId id="291" r:id="rId17"/>
    <p:sldId id="292" r:id="rId18"/>
    <p:sldId id="293" r:id="rId19"/>
    <p:sldId id="268" r:id="rId20"/>
    <p:sldId id="269" r:id="rId21"/>
    <p:sldId id="270" r:id="rId22"/>
    <p:sldId id="294" r:id="rId23"/>
    <p:sldId id="295" r:id="rId24"/>
    <p:sldId id="296" r:id="rId25"/>
    <p:sldId id="256" r:id="rId26"/>
    <p:sldId id="257" r:id="rId27"/>
    <p:sldId id="258" r:id="rId28"/>
    <p:sldId id="259" r:id="rId29"/>
    <p:sldId id="260" r:id="rId30"/>
    <p:sldId id="261" r:id="rId31"/>
    <p:sldId id="272" r:id="rId32"/>
    <p:sldId id="273" r:id="rId33"/>
    <p:sldId id="262" r:id="rId34"/>
    <p:sldId id="263" r:id="rId35"/>
    <p:sldId id="274" r:id="rId36"/>
    <p:sldId id="275" r:id="rId37"/>
    <p:sldId id="264" r:id="rId38"/>
    <p:sldId id="265" r:id="rId39"/>
    <p:sldId id="276" r:id="rId40"/>
    <p:sldId id="277" r:id="rId4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35장" id="{385200E7-63BE-4FD6-B0BB-67789F1A9E02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66"/>
            <p14:sldId id="267"/>
            <p14:sldId id="291"/>
            <p14:sldId id="292"/>
            <p14:sldId id="293"/>
            <p14:sldId id="268"/>
            <p14:sldId id="269"/>
            <p14:sldId id="270"/>
            <p14:sldId id="294"/>
            <p14:sldId id="295"/>
            <p14:sldId id="296"/>
          </p14:sldIdLst>
        </p14:section>
        <p14:section name="새찬송가 335장" id="{3FEB20BB-BAE6-4DDA-9303-86DD0E9ADA15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89" d="100"/>
          <a:sy n="89" d="100"/>
        </p:scale>
        <p:origin x="2166" y="30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2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AF4341-9599-D72C-6800-4E0FFFE715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5D3CF4-AE79-BCBD-4129-4A042D613B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1A498A-3D54-38D3-4EAA-FDE63F98DC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DF1E8-FD40-4FDE-98F0-1D12E2D76D0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017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23E8DD-7772-5EE3-1AF1-DB8076E620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0DE928-F128-08ED-97F4-1BA093DA6C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3138EF-44A2-9EC8-B205-EBCF7C873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0BB413-661A-4203-97A3-BB1AA1C172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4616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A8EAD5-51AE-CBAF-4AB3-BACD98F5C6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4F393A-D06E-765F-143A-33DB107E5C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F26F0E-2843-B27F-D1C8-6527D86E46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79A92-6BE8-4162-8CDF-5B56071CFAF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3244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4D1749-8CE1-8CD1-DEE3-0E3B4482FF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630BF6-B646-BA47-61DD-7EC4C132A5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B33037-5E00-0BE0-2297-FEB18BEF45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A4B3DE-C17B-4F28-AAD5-F07BC40F202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666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1027C5-AF8C-6F45-5A0A-FEC8C7E069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7342C4-9174-8D1B-3F44-FC34CF3C30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6AAEAC-1DFB-7A5E-8F2D-D60282CB6B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D9152-62B8-44A6-92D1-F7B59FE432C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7878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4028F5-6223-7CFE-9321-09CEB8CE8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9C6BFE-3423-2536-1B22-89979C9995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27E3E1-46F1-4DCB-AC80-7F0C79942F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7F679F-D338-402B-BF86-7F8CEF9ECCD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9952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36BB2ED-072E-F2D1-B5A0-BC2D9D4BAE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E614B5A-6CE8-21AA-9A20-4A50AE5342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7161C18-7994-1922-9228-FDD34E4E80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2C0E2-FD64-4020-886F-A59CF71FDA1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0452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822770-E1C4-2511-A27B-6986FD496B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CE34AB-5C08-FF48-19BF-E177D7634E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030594-1333-B4F1-589B-E9801303E0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94AF1-D422-48B5-AA40-8A4F8CC13CD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467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141422-67B6-4F8A-D9EF-B8F70438D8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CA5914-8A9D-89E8-B6D5-38618D46CC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FF42B0-5164-4980-D2A2-718F96CEA0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A5E4C-66CD-48E3-B4E6-4C42E54FB43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582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F37253-89F5-8698-3F26-C4C89619E7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93A5A8-F1E5-78C7-C366-704C216427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784BBA-2A98-AF5F-2574-AED9C817D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DFF98-744E-4C79-B314-5A4139BE833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7429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7C3158-8C21-3785-F832-E801FB2EC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E7B2B-2378-412D-EE6B-61DFBB58F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059647-E770-246E-9BE7-881C9C5556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794DA-4D7E-458C-9AF2-E6A73C3E978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88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896F6ED-84CD-7B9C-131A-68B5B1C260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2BD4090-A87F-C128-9148-9457F0E46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9AC2682-7657-FC55-8025-1DBC11EACA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9D92DED-C77A-D6BB-4EC7-14584A0A62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81B9FDE-543B-5839-47A2-1F15996B9C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33B6596C-A04B-4DAC-9AD8-BA218868526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D71CF2D7-94FC-5CBB-BEDC-45791256E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have found a deep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22E60556-2416-C513-62A1-5F2A4218A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desire that my life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24EA2249-2A3C-CE70-6C72-CD46A61DC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talents I have I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38A52BB6-9527-806B-FB35-27BEBC859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art fairer to me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DCC45519-74FE-9DAC-20FA-880472740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R.My wonderful Lord, 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BCD09CAE-CF6E-A066-4039-5EF3C0F53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크고 놀라운 평화가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E4291E64-815E-FC27-7C33-ACFD70E51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86375FF9-713E-4BD6-87E0-3D320635F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096742B8-DA2E-F66E-1BAA-D506B855D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1DBD28AF-F699-1EC1-BA27-B0868A8E5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14F8B77B-D74D-040F-5D34-6E4D11F5C5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71E3C668-BF5D-7249-88D4-7FAC46D86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BD0C4E5-91C8-6D4A-CF31-7A16C6B14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found a deep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D26F05B-D8D0-EF9C-8324-D93EA0044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desire that my life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995F2EE-B954-4370-0299-BD4A648A7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talents I have I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B663CD9-0FB4-CF21-8F17-A5D9079F7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art fairer to me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21FCC0D-9A9B-79B8-3CE4-536957BAA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R.My wonderful Lord, 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8D1BEF1-8835-53DE-3E0C-E2554AA95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861DC0-3EA7-6938-9A15-5CC9174B6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일생을 인도해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04B1381-0773-81D9-C2C1-0D75B73B8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1A4E947-8395-61A8-D737-24128CE11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4E502E5-B74A-29EC-4FB8-BCB19D07B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DDBD79A4-6E21-FE14-F7A2-2F0A2D976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85549B4-2830-D429-5059-750F27242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found a deep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B5D474D-EC25-BA79-A5AC-B331ED662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desire that my life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DE37F55-E7DF-CEF1-9C41-ED9DE13E6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talents I have I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445AA1B-9D92-2F13-B486-A3B77A45B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art fairer to me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CAE4CAF-ADB1-B0AC-9497-4EDCFD54B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R.My wonderful Lord, 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A2A0385-09AE-9CEB-BDD9-4EAB242F5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1229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62FE38F-F6C9-2FAB-DC48-0505CEE30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일생을 인도해</a:t>
            </a:r>
          </a:p>
        </p:txBody>
      </p:sp>
      <p:sp>
        <p:nvSpPr>
          <p:cNvPr id="1229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DC26D12-7877-A462-8D05-F292A291A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1229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4310CA8-EF5F-256D-481A-11F110AC6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1230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9F9E045-AE46-3023-FEF3-1DDB2BBF8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B5481C50-5638-CEDC-6797-E8C324E8A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1C85DA6-7467-5C76-51F0-22D6D8238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found a deep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CCBFA7E-33AC-0E2B-C63B-CFF10EE83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desire that my life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645E25B-30A2-AA90-47E1-7F305472F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talents I have I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C9D8F26-7F1D-8385-692E-C8B6CF1F0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art fairer to me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C65BC5F-2FDB-B01B-0314-3388B1A50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R.My wonderful Lord, 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0A53CA3-533B-36EE-C918-49CC38A23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1332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227BDA-BAF7-4DF2-B2E6-21E4052AA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일생을 인도해</a:t>
            </a:r>
          </a:p>
        </p:txBody>
      </p:sp>
      <p:sp>
        <p:nvSpPr>
          <p:cNvPr id="1332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DF993FA-79E7-6A07-6C5E-691567F36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1332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1C2F47F-842A-3CF4-0DB5-787CA8806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1332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C316174-1292-9B1C-270A-1050B784D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B7987A1A-90A5-4E00-FEDC-8298706DD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6923F3E-9A4F-AAC6-1CAF-4728A5736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found a deep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91BA37A-243E-D559-3DC1-AB1D34166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desire that my life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5C6E5F0-ED05-CFBE-8E9C-B4DA7FA25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3.All the talents I have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FA882A5-11FF-ACF2-85BF-4BC969486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art fairer to me </a:t>
            </a:r>
            <a:endParaRPr lang="ko-KR" altLang="en-US" sz="1100"/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0CA391D-854D-63F7-52E4-27101AADF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R.My wonderful Lord, </a:t>
            </a:r>
            <a:endParaRPr lang="ko-KR" altLang="en-US" sz="1100"/>
          </a:p>
        </p:txBody>
      </p:sp>
      <p:sp>
        <p:nvSpPr>
          <p:cNvPr id="1434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B4853C0-6819-94FC-3E3F-B33A921BA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1434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DEAE6E9-2E34-9E29-2653-65989F750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1434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D8E1F50-53E8-5AE9-9358-D7A9FAC25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모든 것 주님께</a:t>
            </a:r>
          </a:p>
        </p:txBody>
      </p:sp>
      <p:sp>
        <p:nvSpPr>
          <p:cNvPr id="1434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A78F21F-DDF9-03DF-BA13-A02C73E5C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1434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DF501B1-5521-A618-704D-5688E170C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5F5C2FA8-0F71-A15E-4E6A-B5D91F2E2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965571F-6200-AB40-9808-286406E8D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found a deep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73B4AE5-703C-D1AB-724F-3004185E1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desire that my life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F44218B-D315-7866-1BB2-FFC9671FE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3.All the talents I have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4E9F8F0-9B00-F7F0-6D17-EC717A019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art fairer to me </a:t>
            </a:r>
            <a:endParaRPr lang="ko-KR" altLang="en-US" sz="1100"/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B95924D-3BF2-DDDE-5FB2-E18BB1772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R.My wonderful Lord, </a:t>
            </a:r>
            <a:endParaRPr lang="ko-KR" altLang="en-US" sz="1100"/>
          </a:p>
        </p:txBody>
      </p:sp>
      <p:sp>
        <p:nvSpPr>
          <p:cNvPr id="1536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6AFAA49-19F4-0463-3BE9-1A0F0B0EE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153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3FE3973-7D32-2FA0-8080-CB0C61236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1537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3497051-198E-825B-04BE-194B95CBC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모든 것 주님께</a:t>
            </a:r>
          </a:p>
        </p:txBody>
      </p:sp>
      <p:sp>
        <p:nvSpPr>
          <p:cNvPr id="1537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8AA4D45-A840-33F1-06F8-55F119B19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1537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9F65278-2EAD-CAA4-921C-EA8C4949C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C609A596-E2E0-DF17-0BF9-62A8C48EB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6D9BB95-7924-DCED-E09A-F51442AAB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found a deep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9B7859E-CDB9-81E4-E262-F0C6555FF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desire that my life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F17E05E-E0B0-A8D2-F2C8-C362967A0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3.All the talents I have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10CF671-6811-6C1B-2DFD-C3C455476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art fairer to me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39F371E-ECB2-49F2-4EBC-2938DB736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R.My wonderful Lord, </a:t>
            </a:r>
            <a:endParaRPr lang="ko-KR" altLang="en-US" sz="1100"/>
          </a:p>
        </p:txBody>
      </p:sp>
      <p:sp>
        <p:nvSpPr>
          <p:cNvPr id="1639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09C0B89-5C1F-6E3F-2BB5-471DB892F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1639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18FB9AF-7876-71BC-F8FE-2B24B9456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1639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8D03F0D-AF13-4902-034F-905BE1574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모든 것 주님께</a:t>
            </a:r>
          </a:p>
        </p:txBody>
      </p:sp>
      <p:sp>
        <p:nvSpPr>
          <p:cNvPr id="1639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D157138-30F6-DF44-27C6-5599E4AF9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1639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30BF3D9-D087-8C87-DE51-EFE4ECBC5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25EFFA31-B326-9789-A652-C6FFAC70C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E873CE3-BB84-B769-F33C-2281BD9F9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found a deep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7B611C0-34E6-661A-19E3-3DF5DA473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desire that my life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3DDB764-2D6C-1EEE-1965-2C2C441BA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3.All the talents I have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14A1280-399A-3E63-BB86-BFDC0A3D4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art fairer to me </a:t>
            </a:r>
            <a:endParaRPr lang="ko-KR" altLang="en-US" sz="1100"/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ECCDABF-0241-C6C4-1CA0-1A4994FAF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R.My wonderful Lord, </a:t>
            </a:r>
            <a:endParaRPr lang="ko-KR" altLang="en-US" sz="1100"/>
          </a:p>
        </p:txBody>
      </p:sp>
      <p:sp>
        <p:nvSpPr>
          <p:cNvPr id="174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27ECF4C-9E55-30B5-0AB0-C82B5F1F1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1741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98E5848-6A56-9EFD-935B-788EADCC9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1741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F150F05-6A99-64D0-3131-9E782EF7D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모든 것 주님께</a:t>
            </a:r>
          </a:p>
        </p:txBody>
      </p:sp>
      <p:sp>
        <p:nvSpPr>
          <p:cNvPr id="1741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82410EE-A1E0-1ABC-2E28-E5570C080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1742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A484FCA-1CF6-F262-FB1F-C6D9F4D18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079C36DA-0AA4-0B61-617E-CC3A759B8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5991640-5B65-AE33-D615-35C1EF1CA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found a deep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EA1EF1E-4DA7-34ED-57A3-2A80E8E7E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desire that my life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FA53BAE-F3D8-2565-1890-186D70C4D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3.All the talents I have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DA84A52-5CAA-CD97-FB9D-7E4360C17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art fairer to me </a:t>
            </a:r>
            <a:endParaRPr lang="ko-KR" altLang="en-US" sz="1100"/>
          </a:p>
        </p:txBody>
      </p:sp>
      <p:sp>
        <p:nvSpPr>
          <p:cNvPr id="1843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38C4500-F574-E42B-9CDB-ACFB3CA24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R.My wonderful Lord, </a:t>
            </a:r>
            <a:endParaRPr lang="ko-KR" altLang="en-US" sz="1100"/>
          </a:p>
        </p:txBody>
      </p:sp>
      <p:sp>
        <p:nvSpPr>
          <p:cNvPr id="1844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BD42262-0735-D85E-2891-4E4897B01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1844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B27B00A-2973-0948-EA1D-BA7A7514B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1844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74452F9-6613-DEFF-3783-36981E87D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모든 것 주님께</a:t>
            </a:r>
          </a:p>
        </p:txBody>
      </p:sp>
      <p:sp>
        <p:nvSpPr>
          <p:cNvPr id="1844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C3E6B79-BDF1-EC72-D3F7-A14EAFF6B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1844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8D95C6E-66A3-8DB5-604D-81E21C473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0EEF1BAA-73A5-116C-782A-6A15DA926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4474584-FB7B-FC3D-1095-645D26E00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found a deep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9158165-F81C-F10D-035B-A5C78D9CF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desire that my life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4949F70-10D3-9A6D-704D-F4524FD6A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3.All the talents I have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C32A33D-0972-910F-C169-5A5B12D4C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art fairer to me </a:t>
            </a:r>
            <a:endParaRPr lang="ko-KR" altLang="en-US" sz="1100"/>
          </a:p>
        </p:txBody>
      </p:sp>
      <p:sp>
        <p:nvSpPr>
          <p:cNvPr id="1946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3D51ACF-CF34-AB74-626F-7E749DFCE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R.My wonderful Lord, </a:t>
            </a:r>
            <a:endParaRPr lang="ko-KR" altLang="en-US" sz="1100"/>
          </a:p>
        </p:txBody>
      </p:sp>
      <p:sp>
        <p:nvSpPr>
          <p:cNvPr id="1946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14393F9-A701-54A5-8635-4A80E705A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1946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7A1BCB-9E39-7B61-7377-47D8A4C8C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1946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6B9525B-081C-5E3D-2A06-2662A8C5F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모든 것 주님께</a:t>
            </a:r>
          </a:p>
        </p:txBody>
      </p:sp>
      <p:sp>
        <p:nvSpPr>
          <p:cNvPr id="1946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3AD9C99-91DC-4397-CAE8-511203E2E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1946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7201F52-6310-372E-74CD-997BE55B6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864B4183-678A-31AD-0BAE-791DB51C7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47551CD-6A34-C2F9-9BF3-B78F062EC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found a deep </a:t>
            </a:r>
            <a:endParaRPr lang="ko-KR" altLang="en-US" sz="1100"/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2D45878-9C03-F5AE-840F-DE7C763D7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desire that my life </a:t>
            </a:r>
            <a:endParaRPr lang="ko-KR" altLang="en-US" sz="1100"/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7C4574F-DC46-F067-28CA-BE1C29F09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talents I have I </a:t>
            </a:r>
            <a:endParaRPr lang="ko-KR" altLang="en-US" sz="1100"/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169F0DD-DF92-2EBE-DD0F-43718628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4.Thou art fairer to 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A47C6CF-5F99-5191-E9A9-990891AA0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R.My wonderful Lord, </a:t>
            </a:r>
            <a:endParaRPr lang="ko-KR" altLang="en-US" sz="1100"/>
          </a:p>
        </p:txBody>
      </p:sp>
      <p:sp>
        <p:nvSpPr>
          <p:cNvPr id="2048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5EA4A9E-6036-D5E5-F6B6-D1274BB07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2048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4FE3957-6844-DAAD-010D-AC2D4FE2F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2049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B141DF8-842C-C786-9271-21507A9DF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2049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8DF6554-C921-C455-942B-3101D995E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주의 광채가 찬란히</a:t>
            </a:r>
          </a:p>
        </p:txBody>
      </p:sp>
      <p:sp>
        <p:nvSpPr>
          <p:cNvPr id="2049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5BF3F73-A798-54D6-EC70-7B3B90A68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8BE6EDB9-F7DE-303A-A3D2-C7E23DA0D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8771DFE-9D14-8E6D-E3E9-304288A06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have found a deep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29E07C7-DE3B-86B2-8651-B2617124E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desire that my life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992081F-24F7-2844-299D-1CEF85256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talents I have I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FF2EC3A-9BE1-3240-09F0-3E6313E98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art fairer to me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995D655-8FB6-605B-C8BD-8F544D9A0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R.My wonderful Lord, 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7247229-05D3-0FF1-DCC5-8820B0BB9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크고 놀라운 평화가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9641658-A732-3AE2-A8E7-09B521073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870D008-083C-8E51-BE1C-CBB23C4BA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23F9A0-7E45-C945-8325-884D02BD9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E19A13E-EFB8-F074-C6C8-23F7F668F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255F90C0-448B-4D4C-C314-3FFE03CE2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35C85B-23AA-FE00-72F5-70E8B055F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found a deep </a:t>
            </a:r>
            <a:endParaRPr lang="ko-KR" altLang="en-US" sz="1100"/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5DFDF2A-D1F3-C1DB-4E24-7228AF295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desire that my life </a:t>
            </a:r>
            <a:endParaRPr lang="ko-KR" altLang="en-US" sz="1100"/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6B2AEDF-0D2D-B4CD-8C18-59DC8FB19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talents I have I </a:t>
            </a:r>
            <a:endParaRPr lang="ko-KR" altLang="en-US" sz="1100"/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7B2DE8D-7350-541B-4764-1094715D3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4.Thou art fairer to 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ED50F95-447C-3ECD-B2D0-FF18EB717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R.My wonderful Lord, </a:t>
            </a:r>
            <a:endParaRPr lang="ko-KR" altLang="en-US" sz="1100"/>
          </a:p>
        </p:txBody>
      </p:sp>
      <p:sp>
        <p:nvSpPr>
          <p:cNvPr id="2151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9F8DFAA-DEE1-7D7F-E9B5-1D7A99437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2151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DA2F220-7824-0169-72DD-D0053B06F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2151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78D107E-1B12-9C49-A587-F5C85A2CC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2151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AF9036A-14AD-8749-2D4F-1D59CED0F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주의 광채가 찬란히</a:t>
            </a:r>
          </a:p>
        </p:txBody>
      </p:sp>
      <p:sp>
        <p:nvSpPr>
          <p:cNvPr id="2151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340672E-66A4-DFDB-27A3-7F12E76AB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>
            <a:extLst>
              <a:ext uri="{FF2B5EF4-FFF2-40B4-BE49-F238E27FC236}">
                <a16:creationId xmlns:a16="http://schemas.microsoft.com/office/drawing/2014/main" id="{6BB945BF-1666-DC47-FEBE-88D7B7018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00C9764-E8AE-043A-60CB-3D745CAF9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found a deep </a:t>
            </a:r>
            <a:endParaRPr lang="ko-KR" altLang="en-US" sz="1100"/>
          </a:p>
        </p:txBody>
      </p:sp>
      <p:sp>
        <p:nvSpPr>
          <p:cNvPr id="2253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60EEDEB-A084-31F1-295B-5C71D059D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desire that my life </a:t>
            </a:r>
            <a:endParaRPr lang="ko-KR" altLang="en-US" sz="1100"/>
          </a:p>
        </p:txBody>
      </p:sp>
      <p:sp>
        <p:nvSpPr>
          <p:cNvPr id="2253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6EBAF3-CEBC-C062-F984-CA359739A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talents I have I </a:t>
            </a:r>
            <a:endParaRPr lang="ko-KR" altLang="en-US" sz="1100"/>
          </a:p>
        </p:txBody>
      </p:sp>
      <p:sp>
        <p:nvSpPr>
          <p:cNvPr id="2253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73FF8A1-5D07-69C6-DA1C-748033944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4.Thou art fairer to 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D13A3DE-CD6D-560E-1D5C-77D9B0FF7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R.My wonderful Lord, </a:t>
            </a:r>
            <a:endParaRPr lang="ko-KR" altLang="en-US" sz="1100"/>
          </a:p>
        </p:txBody>
      </p:sp>
      <p:sp>
        <p:nvSpPr>
          <p:cNvPr id="2253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0904574-0247-79B5-D322-34095F979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2253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6D386E-C9E3-7430-76B8-4EE8033F5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2253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D2B339A-F099-C117-0984-DF5BB7202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2253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6073404-06D2-725C-2A4E-0D5D586C4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주의 광채가 찬란히</a:t>
            </a:r>
          </a:p>
        </p:txBody>
      </p:sp>
      <p:sp>
        <p:nvSpPr>
          <p:cNvPr id="2254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6DA45D3-F16C-63BD-0B10-21728C170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>
            <a:extLst>
              <a:ext uri="{FF2B5EF4-FFF2-40B4-BE49-F238E27FC236}">
                <a16:creationId xmlns:a16="http://schemas.microsoft.com/office/drawing/2014/main" id="{916B18B3-2BA6-F824-9787-9121378C7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F9B3E2-24DA-8C10-43E5-5887B9DC9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found a deep </a:t>
            </a:r>
            <a:endParaRPr lang="ko-KR" altLang="en-US" sz="1100"/>
          </a:p>
        </p:txBody>
      </p:sp>
      <p:sp>
        <p:nvSpPr>
          <p:cNvPr id="235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766BF07-DDB1-3CD6-79A4-49E289FFA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desire that my life </a:t>
            </a:r>
            <a:endParaRPr lang="ko-KR" altLang="en-US" sz="1100"/>
          </a:p>
        </p:txBody>
      </p:sp>
      <p:sp>
        <p:nvSpPr>
          <p:cNvPr id="235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1277C79-BF68-3514-FCF3-B986EF419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talents I have I </a:t>
            </a:r>
            <a:endParaRPr lang="ko-KR" altLang="en-US" sz="1100"/>
          </a:p>
        </p:txBody>
      </p:sp>
      <p:sp>
        <p:nvSpPr>
          <p:cNvPr id="235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87825C6-7928-A378-FE4A-297F621FC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art fairer to me </a:t>
            </a:r>
            <a:endParaRPr lang="ko-KR" altLang="en-US" sz="1100"/>
          </a:p>
        </p:txBody>
      </p:sp>
      <p:sp>
        <p:nvSpPr>
          <p:cNvPr id="235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36A11B5-BF9D-FBA8-3116-01503C02A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R.My wonderful Lord,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6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C8EFBCE-91A4-8267-CD95-1085199EE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2356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16EA219-3B96-A7DF-8CB8-6E07DC133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2356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9C3F81A-2E14-3A00-6CEB-551FC1EEA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2356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A0AD64E-DFFC-C3A6-B506-8DEB93C40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2356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A79B75C-1718-EF4E-8906-64A9DF27B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오 놀라운 주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>
            <a:extLst>
              <a:ext uri="{FF2B5EF4-FFF2-40B4-BE49-F238E27FC236}">
                <a16:creationId xmlns:a16="http://schemas.microsoft.com/office/drawing/2014/main" id="{B1981ED0-2A2E-CC35-20C4-2D4E7B9E3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507F654-0DB2-06A8-BEF7-7DB14FB30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found a deep </a:t>
            </a:r>
            <a:endParaRPr lang="ko-KR" altLang="en-US" sz="1100"/>
          </a:p>
        </p:txBody>
      </p:sp>
      <p:sp>
        <p:nvSpPr>
          <p:cNvPr id="245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3545D7-3731-1AFE-3F69-F45583667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desire that my life </a:t>
            </a:r>
            <a:endParaRPr lang="ko-KR" altLang="en-US" sz="1100"/>
          </a:p>
        </p:txBody>
      </p:sp>
      <p:sp>
        <p:nvSpPr>
          <p:cNvPr id="245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24F20D0-6B15-71E4-4CEF-86B614E84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talents I have I </a:t>
            </a:r>
            <a:endParaRPr lang="ko-KR" altLang="en-US" sz="1100"/>
          </a:p>
        </p:txBody>
      </p:sp>
      <p:sp>
        <p:nvSpPr>
          <p:cNvPr id="245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807BC54-1D36-3CC2-B77F-3A2A215FF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art fairer to me </a:t>
            </a:r>
            <a:endParaRPr lang="ko-KR" altLang="en-US" sz="1100"/>
          </a:p>
        </p:txBody>
      </p:sp>
      <p:sp>
        <p:nvSpPr>
          <p:cNvPr id="2458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D7DD777-0E95-8C48-5F9B-3D2BFD5BD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R.My wonderful Lord,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B10A109-842B-B842-A7AA-C45B4BAE3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2458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BE1BC77-13EC-B6E9-C0F7-5C8FFE288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2458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42BFFF2-E3BE-B709-ED01-F0C924B59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2458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35A7C93-ACD1-B7E3-CC85-E872C49EA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2458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DE0BE07-9F73-731E-F291-93DC5A9DB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오 놀라운 주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>
            <a:extLst>
              <a:ext uri="{FF2B5EF4-FFF2-40B4-BE49-F238E27FC236}">
                <a16:creationId xmlns:a16="http://schemas.microsoft.com/office/drawing/2014/main" id="{DE5F6ADC-174B-AC00-8A67-04407622E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659B180-D737-3728-6C97-1CA0D5A17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found a deep </a:t>
            </a:r>
            <a:endParaRPr lang="ko-KR" altLang="en-US" sz="1100"/>
          </a:p>
        </p:txBody>
      </p:sp>
      <p:sp>
        <p:nvSpPr>
          <p:cNvPr id="256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991CB0C-C651-6A46-5B3F-2FC2680B0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desire that my life </a:t>
            </a:r>
            <a:endParaRPr lang="ko-KR" altLang="en-US" sz="1100"/>
          </a:p>
        </p:txBody>
      </p:sp>
      <p:sp>
        <p:nvSpPr>
          <p:cNvPr id="256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E60D8E5-3C18-09FC-0C30-1BFC5F0FA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talents I have I </a:t>
            </a:r>
            <a:endParaRPr lang="ko-KR" altLang="en-US" sz="1100"/>
          </a:p>
        </p:txBody>
      </p:sp>
      <p:sp>
        <p:nvSpPr>
          <p:cNvPr id="256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561D2E8-863E-84E9-C058-38B0D1203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art fairer to me </a:t>
            </a:r>
            <a:endParaRPr lang="ko-KR" altLang="en-US" sz="1100"/>
          </a:p>
        </p:txBody>
      </p:sp>
      <p:sp>
        <p:nvSpPr>
          <p:cNvPr id="2560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ADC9B85-21F9-0C11-11B3-935669722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R.My wonderful Lord,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35D760-3310-2842-0E5C-D5D19BD9E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2560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11152A-8A04-1781-08C8-C0671737E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2561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933CA62-3E33-8E12-6614-91106DBE8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2561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159CD95-575D-6333-109D-3599A13D3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2561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9C6521C-4DCC-47ED-0C24-9198155A2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오 놀라운 주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02ECA947-8654-1B9D-EBDD-91CEC9AD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1DF971D-9891-10D7-2573-EDF20A52C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크고 놀라운 평화가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0A7FA5D-0665-4905-C568-D4CFD0464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E761C50-C70C-0DC6-EC35-433898412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C414608-3387-06B0-1DF9-7595B1E9C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E148B1B-0B24-3F7D-CC0D-513264D4C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 오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1661BD9-D224-B1C7-D844-EED4F9E5A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C2FFAF8-DC54-DFA9-9335-688FC9E3E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크고 놀라운 평화가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F6BDB3-9A5A-F8DB-DD10-372B12AB1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F2D1649-DA08-26AA-78D1-E009727E8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6194284-96E8-9B73-108D-C01A9E9E2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5A70A37-FF36-72B0-B62C-28DAFAFCD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 오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0F66EEFE-B2B6-D2F1-F4AB-40F27CCAE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519FB42-4201-E521-BB7F-9512E8F7A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크고 놀라운 평화가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77A6E83-78A1-E97C-4BDA-C90FD7D9C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BBE9689-30FB-5667-B2AA-4FC952B22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1A246EA-9F69-3377-0548-0D3A92857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4449BBF-E21F-5F8F-7A0C-FF4B2D5DD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 오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DC01A5D9-8156-4458-B102-0D19C3649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4723477-6AB5-236C-9425-C2B3A1C7E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크고 놀라운 평화가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C77A13D-492D-D75C-6C76-3AE5975AD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10D341F-B742-F781-8DFB-485496D2E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DD69B70-9231-C39B-1E94-7555E9469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59E7076-B47D-42E9-8DAA-4AD60A47C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 오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13379CF-BCB4-87A4-8F77-E0868FB9A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0397D71-55DD-F8B7-8D01-0A971F640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610C253-097A-286B-8CD7-D9DAAC67D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일생을 인도해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82F4417-722A-9510-044F-A68EC77DF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70D7B6E-F78D-A96E-45A3-1EB6333A8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9ACD580-AD59-823D-A44D-D624C20C2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 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989A9E63-094F-6897-F89C-28FBE4784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0FCEF5E-D8D5-A00C-A5DD-BF23954C0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have found a deep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068CB36-E283-A7D8-9BEA-CF91981EE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desire that my life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279376B-8798-A9E1-406F-E9490AEDE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talents I have I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69E12EF-2CD2-10A5-D7A3-3614E353F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art fairer to me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32B1629-9203-CF0C-E1F9-B4390B130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R.My wonderful Lord, 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E69DD95-59B6-20B1-1702-50EBA7CEE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크고 놀라운 평화가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4BEDA60-AE8F-4275-B538-023225707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9DC1D91-8FFD-6F20-D081-B995C49C9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94F5A20-D510-F6C5-4F6F-D74D3224E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8BF66CF-6E1A-9689-A237-422FE7DA3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2B991C60-22AE-3751-3044-83869AD71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23FE5F6-19A7-9183-2532-F798300CE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794D4E-BFA5-EAB8-73B3-171509258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일생을 인도해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A0AF858-8255-93FD-E907-266836A78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CB71244-60FC-445C-7136-5C0F15738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2EBFA83-242C-934C-20C2-9F4CB4A81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 오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C0D571B-6DB9-F5D8-50FB-B96886A58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D5B52FC-A606-4E23-A59E-363E11676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5273C80-EF9B-D1C1-E650-DE29E2038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일생을 인도해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F72201-6DBE-7027-6E15-791ECB28A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9440971-06F2-052B-CE82-BB7CD6953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AADEDB3-D91F-3CF4-6247-FE8CFC37E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 오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D0249C4-6884-5D50-A879-D675B24C2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09A6D7B-DEE0-3B8C-C805-BC5D571E0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C1967C9-5F45-957D-E285-D54F80B35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일생을 인도해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D2E9454-B879-DD66-C379-58BA7FAE8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7B6C235-08F8-8F69-C72E-89F5DD3B8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BBC617C-5FE3-8BE2-D332-394403B18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 오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7F5E65C9-35A4-5CF4-8E39-944ED276F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59E2EE-CD75-CD6F-B821-C3C9FBC5D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C15734F-6DF1-E7B8-DE16-C0D454BA5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9E22B79-CBDB-6B48-A335-D6BFD8C8F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모든 것 주님께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ADD1058-34C9-F740-9887-614D39C5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CE1B13F-648D-D78C-4411-2D42B98F1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 오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2AC51D27-964D-2490-BC6C-AD7E2F7F1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2647825-1B2A-4E58-6CBA-62C984BDF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1272602-A089-0132-AF90-8A9F6DCAE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65D1F31-F047-D8EC-ADAF-35F73074E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모든 것 주님께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89DF720-17E7-E691-F9BF-5790EA76B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9D988CE-FD06-869C-9520-4BBEB0D26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 오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F9A947EB-7A31-9CFB-2CA4-56ACCE4ED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26C622C-0E92-D293-2FAF-EBC3F609B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7AE8A61-B202-AC3D-7FEF-BA4A258EB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A33E67C-A7DA-B146-1170-E9160B126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모든 것 주님께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ADE009F-E30E-67A4-0A2C-DFD62A7D5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135242B-5F0A-FB62-8DD6-0D96E99FF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 오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3BF17454-361B-E92C-147A-E2D5C974C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B740C4-1828-EE3D-04B8-166C0B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4688A5-411F-7740-CCA1-223186A1A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966783E-586B-7693-13F4-00536F093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모든 것 주님께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1913137-BCE6-9F83-981C-B78DBA3F0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D7385FB-DD25-F2BE-D86E-A701F2948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 오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AE45F93A-8AA4-6EAD-F99F-977C1F6C1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FD7E900-76F8-27FE-049B-CA85B9FD8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517FFA9-A232-4249-0DBC-3D025774A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CE7AEBB-1510-F1BB-2AD5-CA70D986F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78A152D-F08A-941E-CC7E-691A2C7F4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주의 광채가 찬란히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3A08978-B7E4-1D33-A557-77516AA59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 오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214C3A2D-9765-7938-E9B0-45D65BCD4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8F6D64A-2C4A-8418-EF52-B294B37D6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A66EB09-44C4-7C78-0873-BCC6A6975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BD6659A-437C-04B4-4428-8DD693B0F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9869821-C36A-58D7-7134-32E426D7F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주의 광채가 찬란히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03DD5B9-9FEC-E1F5-8C58-24178EEA5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 오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5FA6B540-07B1-FB75-E7AB-0358B5037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BA27861-AFD9-9AF4-D2AC-7E1DBEEFE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CF28224-A2E9-630F-2483-A89492A56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54D39F5-D6E8-67FB-48AA-7795DE00D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259FF2B-5DFD-C6D0-E486-C5190980C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298C9E3-673F-8D87-80E1-03ACB9A3E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오 놀라운 주 오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A1041BD-F803-AF10-5F06-28659C8D1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D4B3307-A926-5427-D890-A949CEC59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have found a deep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0DD9916-4213-52B1-D2EC-967C1272D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desire that my life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B0C4BB2-34F0-7881-4106-055B698F6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talents I have I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2FABC1D-6DEB-24A8-75DA-89542AF99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art fairer to me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3C3367D-3FF9-1301-719E-23C020B6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R.My wonderful Lord, 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2B8B6E3-E8A2-1B42-41FE-5B9FCE41B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크고 놀라운 평화가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B57049-2679-7855-C0D4-739EC0A9D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66631D5-72B2-972D-A2B0-CCD8521CF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80F2231-6E0D-D4C8-88F5-ABFFF4F07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E059A95-A19F-8AA8-3909-C883B8C63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24A6D3F4-1CD3-A5D9-1999-ACE024DE4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D7C3B9D-6859-882C-F874-057095F54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008B3D6-D642-5E98-9DFD-3ECB25E4B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D97EE41-1FB3-E0E9-2F90-E1BBA0EA7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AD82511-F18D-632E-C01B-8EA996E68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36B2070-CDB3-A783-305C-473451027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오 놀라운 주 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AC01791-B185-4A12-6412-DFCBDB90C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AD7699F-D358-E989-8A53-875BFE81E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have found a deep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EC2AE6F-1AA7-1674-CA39-124E7CB0D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desire that my life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36A8C4A-4D71-9D13-BC49-229EA761E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talents I have I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95D74F5-46A0-04DD-286C-A8526E0BB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art fairer to me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2441A78-962B-2EEF-B140-7DED8CC07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R.My wonderful Lord, 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3CC5879-3852-4CBC-8D2C-A3F9E1D18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크고 놀라운 평화가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D4FE5A0-FBEE-761E-4139-2B3A5308B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AF1257B-FDB4-2C42-C27C-00B9B0476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FF3EEF1-40AE-C4C8-BCFD-F25A4D26C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3EFBFDF-B085-9335-D4A6-27566CC1E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6EB1DD4-96BF-63BE-B703-80F689C5A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FBD36F0-CD2E-A83E-4E48-9A8AB046C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have found a deep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F7F114A-E10D-8534-84BF-CCBD99123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desire that my life 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EBD4F22-8ADD-E982-628E-B4BE23CCE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talents I have I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CCD4F86-531A-E738-F027-681EBDF43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art fairer to me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904D67D-AC19-F0B6-745C-E84714BAF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R.My wonderful Lord, 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502F04B-6657-B883-EE5A-A536FC14D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크고 놀라운 평화가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DF9554-845D-89F7-A29F-3B4CC2431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일생을 인도해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785046F-4B3D-9A67-201A-19939549E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01D07C5-CE03-F75F-2929-88B9D975F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15331BE-B1A0-2CFE-6549-C8034BC6E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E170793-B902-9FB0-748D-0744F0340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31AEB2A-DF3A-D2D9-CA83-2B0B6E06B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found a deep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53564FD-332E-E6EF-F898-158918B0A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desire that my life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B2ED3A0-5146-837D-136C-616659FA3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talents I have I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2B60227-FD97-7A13-E3EF-59896B94D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art fairer to me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BA2E608-0E99-F3B0-F596-B5F5AAF26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R.My wonderful Lord, 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F16A203-1206-B687-891B-2185E11CF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19080A0-7372-A9CF-DCEA-B3019E979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일생을 인도해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9B8BEDD-90A5-231F-3D4A-18C2DA9E8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023DF49-6C97-A5F9-3CBC-839B8BFA5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EF100CF-E43B-BA99-9D38-CF7C29A86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DABD56ED-FBF8-FA85-1B04-23C2CB777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CE834DC-D27E-4302-9908-CE0B05031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found a deep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E54E1B5-5D25-A6E1-216F-E69CD8E67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desire that my life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B1A4FC1-90E2-9933-C3CC-071CD1192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talents I have I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EBF6632-7707-5967-7F5D-0F10AF593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art fairer to me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FF50940-B5DE-F0F5-33BE-DFE514E8C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R.My wonderful Lord, 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1785612-B041-C720-15D6-455D8921F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64266E7-CB9D-EDBB-7650-3AB2FF6C9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일생을 인도해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1B24EB-9D71-EEB5-65DC-B5CA3667E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D82F280-BBCF-A9FD-2F17-2CB35119D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BBFE66C-ED28-1E9F-7EF4-6ED08B001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DEB31EE4-DBAB-516D-B7E3-1F16571B1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0017903-4B15-27F7-9B29-42A7DE6BF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have found a deep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7530FF3-52B6-5560-34FD-2412F75B2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desire that my life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05AB3F0-0ED4-5285-14EB-D520CC6C4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the talents I have I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E991635-7D95-7E64-5F44-77C5E392A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art fairer to me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8C77621-3051-9645-CACC-5059E68D9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R.My wonderful Lord, 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DF6CEC7-71B4-BE79-A8E2-EB3F8A02C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크고 놀라운 평화가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93947B6-8A05-F4CA-C3E0-24903603B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일생을 인도해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E37BCC2-65E9-DDC6-92A6-7DFA26703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것 주님께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7D63E27-38E5-54A9-6D91-A492D051F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광채가 찬란히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F432604-7597-78ED-5B3A-DEEA8EDAB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놀라운 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1896</Words>
  <Application>Microsoft Office PowerPoint</Application>
  <PresentationFormat>On-screen Show (4:3)</PresentationFormat>
  <Paragraphs>320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2025-04-13T14:24:38Z</dcterms:modified>
</cp:coreProperties>
</file>