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2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56" r:id="rId12"/>
    <p:sldId id="257" r:id="rId13"/>
    <p:sldId id="258" r:id="rId14"/>
    <p:sldId id="259" r:id="rId15"/>
    <p:sldId id="260" r:id="rId16"/>
  </p:sldIdLst>
  <p:sldSz cx="9144000" cy="6858000" type="screen4x3"/>
  <p:notesSz cx="6858000" cy="9144000"/>
  <p:defaultTextStyle>
    <a:defPPr>
      <a:defRPr lang="ko-KR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한영찬송가 339장" id="{351544B9-5A94-4D79-AB71-37A0676C2BA1}">
          <p14:sldIdLst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</p14:sldIdLst>
        </p14:section>
        <p14:section name="새찬송가 339장" id="{0D27460F-6047-4EE5-AAED-A4B4541DB4DB}">
          <p14:sldIdLst>
            <p14:sldId id="256"/>
            <p14:sldId id="257"/>
            <p14:sldId id="258"/>
            <p14:sldId id="259"/>
            <p14:sldId id="26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4247">
          <p15:clr>
            <a:srgbClr val="A4A3A4"/>
          </p15:clr>
        </p15:guide>
        <p15:guide id="2" pos="15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1355" autoAdjust="0"/>
  </p:normalViewPr>
  <p:slideViewPr>
    <p:cSldViewPr>
      <p:cViewPr varScale="1">
        <p:scale>
          <a:sx n="93" d="100"/>
          <a:sy n="93" d="100"/>
        </p:scale>
        <p:origin x="2046" y="84"/>
      </p:cViewPr>
      <p:guideLst>
        <p:guide orient="horz" pos="4247"/>
        <p:guide pos="15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BD82DEA-343E-413A-B9B9-B4F506B052D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285EB30-2114-381D-EA94-60218CDC67E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93E761E-FBEF-0B1E-28F3-A9200C904E3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84AD68-1C4F-48AD-9C74-DFBB40A77119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4742014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52EA62A-A53C-4A77-C857-3C439972560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5ECE9DA-67D7-2FFA-3087-4A183E24714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F50CFC0-AC52-A68E-BCDD-9DB77DA75F7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08087AB-3052-4B8B-80E8-1342BFCFBA79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9616164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2EA3BB3-5E6C-4148-BA0B-30B3A1D8759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AC7212C-C5DD-F8CF-D3FD-93D10C97C4F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1A11AF5-DDA8-8760-0C39-993201173A6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D14D2D-7F98-49CC-9342-C6251D01AF42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8467480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1881832-1D57-F1B1-31A5-2FB57C6EFE7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C55F95E-E03D-1266-487F-32359107DB5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70EBA04-1033-AC06-49F3-A886E0DC4F3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6427A8-D025-44BF-9362-C6349E327F3F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1233724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CCA0A75-8B15-6B33-89DD-0C4D02C53ED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11ADD60-1A31-3B7D-CDF4-5AB71C94BC0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33C09FA-77BC-7B85-69A0-A9E365BE701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22A6C4-2D6B-4D5F-BF42-6E7523FA08D3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3771731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885CB67-2A2E-BBBB-AA06-D853037EC01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4BA610A-331D-08D6-1FAE-00E9E139AAA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C9F414D-A123-E04C-4F45-2ACB7AECEB1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F9217A-F356-44F5-87A6-8EBFEA1FE519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3370736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939B9103-048A-B036-18C1-01146D00E6B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5B4BE903-B425-D665-45C2-B0F8E656CF9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6FF2367E-EB11-1A28-1745-6D186ADDEE1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7B3CBD-3A16-4072-AA91-889CC9D54B5D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7629465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2CD65A74-B0E5-506B-40C5-D29F37BBCE0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0E1BAD6-57AB-B60E-C487-C8B50819C62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689AB57E-5C75-0E92-3E53-C45660B415F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D9D9E4-F7A3-4DDA-93F4-531CC8FB7D33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3858197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5CCBC7E5-ADD3-B501-B07C-B569CBA5E4B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E5ED240D-6BAF-4D5C-7E23-80ACEFB9E6E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EA7C4D2-F58A-D7E6-3C40-35352323E25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B50604-DAFE-4166-BDE9-5C3DF3734134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1187065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42E4B0A-9B70-4E04-F24B-C67DFDC02A0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792C10E-F4E9-00F8-9641-367A0F9B3C4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FFE3B69-65EF-449C-140E-48ABA634639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A8219B-9DA7-4CAF-83C5-350A670059CD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1790616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C35016A-045C-6583-BC2D-7A68019FCBC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0E17F28-EE3B-151D-A4F2-8503D4E60D7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1343E5B-3BF5-CAD9-555E-56317002FE8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9AF169-C343-4EA1-9B6D-5F2A183E1847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7550789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E9D2D4D3-BDD9-C04A-17D2-3CA555A8BF9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9F6B6BB5-908D-7342-0131-2E560C7A289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8F85B9BC-8D47-B3FA-7028-974FC4DCBE4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1" hangingPunct="1">
              <a:defRPr sz="14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F698072B-F27B-3190-0A7A-526AA920614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latinLnBrk="1" hangingPunct="1">
              <a:defRPr sz="14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554A4D44-CA72-6AC0-E25C-BF13E459905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400"/>
            </a:lvl1pPr>
          </a:lstStyle>
          <a:p>
            <a:fld id="{BD149CFE-49D2-42B1-9E3C-731317F03F08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" Target="slide1.xml"/><Relationship Id="rId7" Type="http://schemas.openxmlformats.org/officeDocument/2006/relationships/slide" Target="slide9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7.xml"/><Relationship Id="rId5" Type="http://schemas.openxmlformats.org/officeDocument/2006/relationships/slide" Target="slide5.xml"/><Relationship Id="rId4" Type="http://schemas.openxmlformats.org/officeDocument/2006/relationships/slide" Target="slide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image" Target="../media/image11.png"/><Relationship Id="rId7" Type="http://schemas.openxmlformats.org/officeDocument/2006/relationships/slide" Target="slide7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7" Type="http://schemas.openxmlformats.org/officeDocument/2006/relationships/slide" Target="slide15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4.xml"/><Relationship Id="rId5" Type="http://schemas.openxmlformats.org/officeDocument/2006/relationships/slide" Target="slide13.xml"/><Relationship Id="rId4" Type="http://schemas.openxmlformats.org/officeDocument/2006/relationships/slide" Target="slide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7" Type="http://schemas.openxmlformats.org/officeDocument/2006/relationships/slide" Target="slide15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4.xml"/><Relationship Id="rId5" Type="http://schemas.openxmlformats.org/officeDocument/2006/relationships/slide" Target="slide13.xml"/><Relationship Id="rId4" Type="http://schemas.openxmlformats.org/officeDocument/2006/relationships/slide" Target="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7" Type="http://schemas.openxmlformats.org/officeDocument/2006/relationships/slide" Target="slide15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4.xml"/><Relationship Id="rId5" Type="http://schemas.openxmlformats.org/officeDocument/2006/relationships/slide" Target="slide13.xml"/><Relationship Id="rId4" Type="http://schemas.openxmlformats.org/officeDocument/2006/relationships/slide" Target="slide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7" Type="http://schemas.openxmlformats.org/officeDocument/2006/relationships/slide" Target="slide15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4.xml"/><Relationship Id="rId5" Type="http://schemas.openxmlformats.org/officeDocument/2006/relationships/slide" Target="slide13.xml"/><Relationship Id="rId4" Type="http://schemas.openxmlformats.org/officeDocument/2006/relationships/slide" Target="slide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7" Type="http://schemas.openxmlformats.org/officeDocument/2006/relationships/slide" Target="slide15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4.xml"/><Relationship Id="rId5" Type="http://schemas.openxmlformats.org/officeDocument/2006/relationships/slide" Target="slide13.xml"/><Relationship Id="rId4" Type="http://schemas.openxmlformats.org/officeDocument/2006/relationships/slide" Target="slide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image" Target="../media/image3.png"/><Relationship Id="rId7" Type="http://schemas.openxmlformats.org/officeDocument/2006/relationships/slide" Target="slide7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image" Target="../media/image4.png"/><Relationship Id="rId7" Type="http://schemas.openxmlformats.org/officeDocument/2006/relationships/slide" Target="slide7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image" Target="../media/image5.png"/><Relationship Id="rId7" Type="http://schemas.openxmlformats.org/officeDocument/2006/relationships/slide" Target="slide7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image" Target="../media/image6.png"/><Relationship Id="rId7" Type="http://schemas.openxmlformats.org/officeDocument/2006/relationships/slide" Target="slide7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image" Target="../media/image7.png"/><Relationship Id="rId7" Type="http://schemas.openxmlformats.org/officeDocument/2006/relationships/slide" Target="slide7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image" Target="../media/image8.png"/><Relationship Id="rId7" Type="http://schemas.openxmlformats.org/officeDocument/2006/relationships/slide" Target="slide7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image" Target="../media/image9.png"/><Relationship Id="rId7" Type="http://schemas.openxmlformats.org/officeDocument/2006/relationships/slide" Target="slide7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image" Target="../media/image10.png"/><Relationship Id="rId7" Type="http://schemas.openxmlformats.org/officeDocument/2006/relationships/slide" Target="slide7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0B5D5831-9090-7DBC-5454-0D64D17E8A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1.Must Jesus bear the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2051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AFE8AF76-CB98-0CB4-EE6F-9270366430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2.The consecrated </a:t>
            </a:r>
            <a:endParaRPr lang="ko-KR" altLang="en-US" sz="1100"/>
          </a:p>
        </p:txBody>
      </p:sp>
      <p:sp>
        <p:nvSpPr>
          <p:cNvPr id="2052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31AEB081-767B-E130-ACD3-E6CF1EB66F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3.Upon the crystal </a:t>
            </a:r>
            <a:endParaRPr lang="ko-KR" altLang="en-US" sz="1100"/>
          </a:p>
        </p:txBody>
      </p:sp>
      <p:sp>
        <p:nvSpPr>
          <p:cNvPr id="2053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952B1F4A-8E79-C3F5-4399-C0B157EB6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4.And palms shall wave </a:t>
            </a:r>
            <a:endParaRPr lang="ko-KR" altLang="en-US" sz="1100"/>
          </a:p>
        </p:txBody>
      </p:sp>
      <p:sp>
        <p:nvSpPr>
          <p:cNvPr id="2054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DE1B4E60-74F1-88BC-6FEE-777482591F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5.Oh, precious cross! </a:t>
            </a:r>
            <a:endParaRPr lang="ko-KR" altLang="en-US" sz="1100"/>
          </a:p>
        </p:txBody>
      </p:sp>
      <p:sp>
        <p:nvSpPr>
          <p:cNvPr id="205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8D173604-E9A0-80BB-C3F2-B0AA040593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내 주님 지신 십자가</a:t>
            </a:r>
          </a:p>
        </p:txBody>
      </p:sp>
      <p:sp>
        <p:nvSpPr>
          <p:cNvPr id="205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94796371-931F-A648-A761-3645284E68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내 몫에 태인 십자가</a:t>
            </a:r>
          </a:p>
        </p:txBody>
      </p:sp>
      <p:sp>
        <p:nvSpPr>
          <p:cNvPr id="205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159EE9BF-F1B5-3117-2DBF-10450F362B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저수정같은길에서</a:t>
            </a:r>
          </a:p>
        </p:txBody>
      </p:sp>
      <p:sp>
        <p:nvSpPr>
          <p:cNvPr id="205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3076C55E-A586-AB75-A9A1-FC9DA6343F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저 천사소리 높여서</a:t>
            </a:r>
          </a:p>
        </p:txBody>
      </p:sp>
      <p:sp>
        <p:nvSpPr>
          <p:cNvPr id="2059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D373449C-8560-EE36-21BA-920BF6E891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</a:t>
            </a:r>
            <a:r>
              <a:rPr lang="ko-KR" altLang="en-US" sz="1100"/>
              <a:t>그 면류관도 귀하고</a:t>
            </a:r>
          </a:p>
        </p:txBody>
      </p:sp>
      <p:pic>
        <p:nvPicPr>
          <p:cNvPr id="2060" name="그림 1">
            <a:extLst>
              <a:ext uri="{FF2B5EF4-FFF2-40B4-BE49-F238E27FC236}">
                <a16:creationId xmlns:a16="http://schemas.microsoft.com/office/drawing/2014/main" id="{C22B60DD-DB73-9B38-D2DF-4D0FB50C00B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그림 1">
            <a:extLst>
              <a:ext uri="{FF2B5EF4-FFF2-40B4-BE49-F238E27FC236}">
                <a16:creationId xmlns:a16="http://schemas.microsoft.com/office/drawing/2014/main" id="{A915BC06-A2BF-3BEE-9849-FE63CB3B0D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C5A52650-3DC8-EB8D-25F2-D155EDA068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1.Must Jesus bear the </a:t>
            </a:r>
            <a:endParaRPr lang="ko-KR" altLang="en-US" sz="1100"/>
          </a:p>
        </p:txBody>
      </p:sp>
      <p:sp>
        <p:nvSpPr>
          <p:cNvPr id="11268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7464132F-3E18-5715-55EE-E035902AA7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2.The consecrated </a:t>
            </a:r>
            <a:endParaRPr lang="ko-KR" altLang="en-US" sz="1100"/>
          </a:p>
        </p:txBody>
      </p:sp>
      <p:sp>
        <p:nvSpPr>
          <p:cNvPr id="11269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0C7F82F1-5764-82CC-03C5-A3511EC1ED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3.Upon the crystal </a:t>
            </a:r>
            <a:endParaRPr lang="ko-KR" altLang="en-US" sz="1100"/>
          </a:p>
        </p:txBody>
      </p:sp>
      <p:sp>
        <p:nvSpPr>
          <p:cNvPr id="11270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B601DF97-9086-C886-94EA-2C3FE3954F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4.And palms shall wave </a:t>
            </a:r>
            <a:endParaRPr lang="ko-KR" altLang="en-US" sz="1100"/>
          </a:p>
        </p:txBody>
      </p:sp>
      <p:sp>
        <p:nvSpPr>
          <p:cNvPr id="11271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D94BB4C4-9F43-E384-B1AC-0C4F130344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5.Oh, precious cross!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1272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68276690-C77D-99D4-7D92-AFBC6EF268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내 주님 지신 십자가</a:t>
            </a:r>
          </a:p>
        </p:txBody>
      </p:sp>
      <p:sp>
        <p:nvSpPr>
          <p:cNvPr id="11273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B4759F0A-0A7F-C614-CABA-2C0D51F576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내 몫에 태인 십자가</a:t>
            </a:r>
          </a:p>
        </p:txBody>
      </p:sp>
      <p:sp>
        <p:nvSpPr>
          <p:cNvPr id="11274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515BC1A3-6728-A2CD-AD3E-6976DABD30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저수정같은길에서</a:t>
            </a:r>
          </a:p>
        </p:txBody>
      </p:sp>
      <p:sp>
        <p:nvSpPr>
          <p:cNvPr id="11275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C597EDBC-FE0F-E91B-C554-00DA69D430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저 천사소리 높여서</a:t>
            </a:r>
          </a:p>
        </p:txBody>
      </p:sp>
      <p:sp>
        <p:nvSpPr>
          <p:cNvPr id="11276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921C4477-2B97-082D-20E4-4E6011FED4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5.</a:t>
            </a:r>
            <a:r>
              <a:rPr lang="ko-KR" altLang="en-US" sz="1100">
                <a:solidFill>
                  <a:srgbClr val="FF0000"/>
                </a:solidFill>
              </a:rPr>
              <a:t>그 면류관도 귀하고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그림 1">
            <a:extLst>
              <a:ext uri="{FF2B5EF4-FFF2-40B4-BE49-F238E27FC236}">
                <a16:creationId xmlns:a16="http://schemas.microsoft.com/office/drawing/2014/main" id="{D4BE6981-B8E3-C2D1-4650-8E6384930C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4BFDE32C-0A29-5874-1DEE-9FE76F4E77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내 주님 지신 십자가</a:t>
            </a:r>
          </a:p>
        </p:txBody>
      </p:sp>
      <p:sp>
        <p:nvSpPr>
          <p:cNvPr id="205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C01C1E85-F9C4-3EFD-1E34-3A4FEAE36F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내 몫에 태인 십자가</a:t>
            </a:r>
          </a:p>
        </p:txBody>
      </p:sp>
      <p:sp>
        <p:nvSpPr>
          <p:cNvPr id="205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813752FD-15A6-DA63-D07F-969DD7B644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저 수정 같은 길에서</a:t>
            </a:r>
          </a:p>
        </p:txBody>
      </p:sp>
      <p:sp>
        <p:nvSpPr>
          <p:cNvPr id="205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A8B746F4-EBAB-C5B0-5F08-FB16F92274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저 천사 소리 높여서</a:t>
            </a:r>
          </a:p>
        </p:txBody>
      </p:sp>
      <p:sp>
        <p:nvSpPr>
          <p:cNvPr id="2055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E9B90426-903C-9B2D-A2E0-7CFA9E6DA4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5.</a:t>
            </a:r>
            <a:r>
              <a:rPr lang="ko-KR" altLang="en-US" sz="1100"/>
              <a:t>그 면류관도 귀하고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>
            <a:extLst>
              <a:ext uri="{FF2B5EF4-FFF2-40B4-BE49-F238E27FC236}">
                <a16:creationId xmlns:a16="http://schemas.microsoft.com/office/drawing/2014/main" id="{1D73948F-5DAC-45E9-ED2F-C0728EC7D6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7D64B219-A04A-692A-1FF7-679702E955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내 주님 지신 십자가</a:t>
            </a:r>
          </a:p>
        </p:txBody>
      </p:sp>
      <p:sp>
        <p:nvSpPr>
          <p:cNvPr id="307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3CA10972-3199-8771-03D7-28D2A2F098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내 몫에 태인 십자가</a:t>
            </a:r>
          </a:p>
        </p:txBody>
      </p:sp>
      <p:sp>
        <p:nvSpPr>
          <p:cNvPr id="307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434EC394-2805-59CC-CBDE-A4621C43EE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저 수정 같은 길에서</a:t>
            </a:r>
          </a:p>
        </p:txBody>
      </p:sp>
      <p:sp>
        <p:nvSpPr>
          <p:cNvPr id="307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FC310052-BFDF-A292-CC29-A9F8F0EFEA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저 천사 소리 높여서</a:t>
            </a:r>
          </a:p>
        </p:txBody>
      </p:sp>
      <p:sp>
        <p:nvSpPr>
          <p:cNvPr id="3079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EDCE7B46-C9A7-0DA7-4FCB-E1CE1F9D71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5.</a:t>
            </a:r>
            <a:r>
              <a:rPr lang="ko-KR" altLang="en-US" sz="1100"/>
              <a:t>그 면류관도 귀하고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>
            <a:extLst>
              <a:ext uri="{FF2B5EF4-FFF2-40B4-BE49-F238E27FC236}">
                <a16:creationId xmlns:a16="http://schemas.microsoft.com/office/drawing/2014/main" id="{5E1A93E8-054F-33FE-1118-EC636A06F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876941AC-70FE-5F5A-7046-B316AFE401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내 주님 지신 십자가</a:t>
            </a:r>
          </a:p>
        </p:txBody>
      </p:sp>
      <p:sp>
        <p:nvSpPr>
          <p:cNvPr id="410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82218BAF-8657-FE6D-15DD-3C3530C947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내 몫에 태인 십자가</a:t>
            </a:r>
          </a:p>
        </p:txBody>
      </p:sp>
      <p:sp>
        <p:nvSpPr>
          <p:cNvPr id="410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6E75A7F9-682A-FC6D-1E13-DFCBEB028C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저 수정 같은 길에서</a:t>
            </a:r>
          </a:p>
        </p:txBody>
      </p:sp>
      <p:sp>
        <p:nvSpPr>
          <p:cNvPr id="410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5B34A3AD-6F7A-DDF3-EDD5-0549B875EB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저 천사 소리 높여서</a:t>
            </a:r>
          </a:p>
        </p:txBody>
      </p:sp>
      <p:sp>
        <p:nvSpPr>
          <p:cNvPr id="4103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0DB15C2F-D3B7-DCDA-7CC6-5A0897BB91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5.</a:t>
            </a:r>
            <a:r>
              <a:rPr lang="ko-KR" altLang="en-US" sz="1100"/>
              <a:t>그 면류관도 귀하고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>
            <a:extLst>
              <a:ext uri="{FF2B5EF4-FFF2-40B4-BE49-F238E27FC236}">
                <a16:creationId xmlns:a16="http://schemas.microsoft.com/office/drawing/2014/main" id="{B66AE91D-765F-A950-2BB4-B4C51ABDF0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5E3DAE28-A9CC-D1AC-72EA-8850F8A38F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내 주님 지신 십자가</a:t>
            </a:r>
          </a:p>
        </p:txBody>
      </p:sp>
      <p:sp>
        <p:nvSpPr>
          <p:cNvPr id="512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C6419E4C-FEBE-C7C4-A41B-D2498ED699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내 몫에 태인 십자가</a:t>
            </a:r>
          </a:p>
        </p:txBody>
      </p:sp>
      <p:sp>
        <p:nvSpPr>
          <p:cNvPr id="512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AE3D429F-B83F-16AC-E332-C8CEE5C0CB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저 수정 같은 길에서</a:t>
            </a:r>
          </a:p>
        </p:txBody>
      </p:sp>
      <p:sp>
        <p:nvSpPr>
          <p:cNvPr id="512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49FB5A7D-E483-3EAE-F4E7-17AFA1B9F5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저 천사 소리 높여서</a:t>
            </a:r>
          </a:p>
        </p:txBody>
      </p:sp>
      <p:sp>
        <p:nvSpPr>
          <p:cNvPr id="5127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0CC36E81-D0F7-0881-D14E-D8C98964CB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5.</a:t>
            </a:r>
            <a:r>
              <a:rPr lang="ko-KR" altLang="en-US" sz="1100"/>
              <a:t>그 면류관도 귀하고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>
            <a:extLst>
              <a:ext uri="{FF2B5EF4-FFF2-40B4-BE49-F238E27FC236}">
                <a16:creationId xmlns:a16="http://schemas.microsoft.com/office/drawing/2014/main" id="{9ED59714-BFCA-35E7-9C64-8E4BDF2FD4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E6EA1F97-1EA3-2AEC-917D-B36D40B1E8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내 주님 지신 십자가</a:t>
            </a:r>
          </a:p>
        </p:txBody>
      </p:sp>
      <p:sp>
        <p:nvSpPr>
          <p:cNvPr id="614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7E4B341E-EE6D-D3DF-C3A0-DC361583BF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내 몫에 태인 십자가</a:t>
            </a:r>
          </a:p>
        </p:txBody>
      </p:sp>
      <p:sp>
        <p:nvSpPr>
          <p:cNvPr id="614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46ABE9FF-175A-E0EF-4B5B-771B95B616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저 수정 같은 길에서</a:t>
            </a:r>
          </a:p>
        </p:txBody>
      </p:sp>
      <p:sp>
        <p:nvSpPr>
          <p:cNvPr id="615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041C9D4F-DFF6-B8EB-B50A-FFC7315ACC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저 천사 소리 높여서</a:t>
            </a:r>
          </a:p>
        </p:txBody>
      </p:sp>
      <p:sp>
        <p:nvSpPr>
          <p:cNvPr id="6151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16EBE074-8B5D-AEE8-1722-05A8CDF741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5.</a:t>
            </a:r>
            <a:r>
              <a:rPr lang="ko-KR" altLang="en-US" sz="1100">
                <a:solidFill>
                  <a:srgbClr val="FF0000"/>
                </a:solidFill>
              </a:rPr>
              <a:t>그 면류관도 귀하고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>
            <a:extLst>
              <a:ext uri="{FF2B5EF4-FFF2-40B4-BE49-F238E27FC236}">
                <a16:creationId xmlns:a16="http://schemas.microsoft.com/office/drawing/2014/main" id="{6F2F8C33-A07D-3282-36D3-1B01629576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A32A746E-0B30-1AD1-0F35-86D5609550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1.Must Jesus bear the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3076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4687A1AD-BB57-A5C7-B69E-8FB560F4C7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2.The consecrated </a:t>
            </a:r>
            <a:endParaRPr lang="ko-KR" altLang="en-US" sz="1100"/>
          </a:p>
        </p:txBody>
      </p:sp>
      <p:sp>
        <p:nvSpPr>
          <p:cNvPr id="3077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51F69F8A-29CE-0E58-8D35-8CF0CD1F4E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3.Upon the crystal </a:t>
            </a:r>
            <a:endParaRPr lang="ko-KR" altLang="en-US" sz="1100"/>
          </a:p>
        </p:txBody>
      </p:sp>
      <p:sp>
        <p:nvSpPr>
          <p:cNvPr id="3078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61710E3C-3788-B10A-A424-6EC9385265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4.And palms shall wave </a:t>
            </a:r>
            <a:endParaRPr lang="ko-KR" altLang="en-US" sz="1100"/>
          </a:p>
        </p:txBody>
      </p:sp>
      <p:sp>
        <p:nvSpPr>
          <p:cNvPr id="3079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977DCC3C-B8B7-9DAD-BF8D-E48EFF8203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5.Oh, precious cross! </a:t>
            </a:r>
            <a:endParaRPr lang="ko-KR" altLang="en-US" sz="1100"/>
          </a:p>
        </p:txBody>
      </p:sp>
      <p:sp>
        <p:nvSpPr>
          <p:cNvPr id="3080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24017DED-612C-10A4-2C79-88ED697371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내 주님 지신 십자가</a:t>
            </a:r>
          </a:p>
        </p:txBody>
      </p:sp>
      <p:sp>
        <p:nvSpPr>
          <p:cNvPr id="3081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CD149B13-5ECC-F58D-0F5A-D7667BDD9A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내 몫에 태인 십자가</a:t>
            </a:r>
          </a:p>
        </p:txBody>
      </p:sp>
      <p:sp>
        <p:nvSpPr>
          <p:cNvPr id="3082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81264D31-B130-E62D-0335-69AF83A70F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저수정같은길에서</a:t>
            </a:r>
          </a:p>
        </p:txBody>
      </p:sp>
      <p:sp>
        <p:nvSpPr>
          <p:cNvPr id="3083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700C24C2-701C-0529-41F6-E22BB94AF0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저 천사소리 높여서</a:t>
            </a:r>
          </a:p>
        </p:txBody>
      </p:sp>
      <p:sp>
        <p:nvSpPr>
          <p:cNvPr id="3084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3E72D93D-F658-550A-F8C8-E3BEEE4AB1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</a:t>
            </a:r>
            <a:r>
              <a:rPr lang="ko-KR" altLang="en-US" sz="1100"/>
              <a:t>그 면류관도 귀하고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>
            <a:extLst>
              <a:ext uri="{FF2B5EF4-FFF2-40B4-BE49-F238E27FC236}">
                <a16:creationId xmlns:a16="http://schemas.microsoft.com/office/drawing/2014/main" id="{8DF9F3E8-A48C-0E02-D47A-496581F61A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5A46BCF6-37C6-2D9D-2434-EB3AA2F581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1.Must Jesus bear the </a:t>
            </a:r>
            <a:endParaRPr lang="ko-KR" altLang="en-US" sz="1100"/>
          </a:p>
        </p:txBody>
      </p:sp>
      <p:sp>
        <p:nvSpPr>
          <p:cNvPr id="4100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68683A63-DFC0-8DC5-3FCB-F0CBDCC39C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2.The consecrated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4101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EE8BA78C-BE54-F556-3EF6-63DCC0F478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3.Upon the crystal </a:t>
            </a:r>
            <a:endParaRPr lang="ko-KR" altLang="en-US" sz="1100"/>
          </a:p>
        </p:txBody>
      </p:sp>
      <p:sp>
        <p:nvSpPr>
          <p:cNvPr id="4102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608037B9-05D2-54D5-0377-459129FF3D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4.And palms shall wave </a:t>
            </a:r>
            <a:endParaRPr lang="ko-KR" altLang="en-US" sz="1100"/>
          </a:p>
        </p:txBody>
      </p:sp>
      <p:sp>
        <p:nvSpPr>
          <p:cNvPr id="4103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2E4B334B-282F-4FA1-B73C-4AF87293B0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5.Oh, precious cross! </a:t>
            </a:r>
            <a:endParaRPr lang="ko-KR" altLang="en-US" sz="1100"/>
          </a:p>
        </p:txBody>
      </p:sp>
      <p:sp>
        <p:nvSpPr>
          <p:cNvPr id="4104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6F92D069-DFDA-7E3B-F8D0-E9B24B53E8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내 주님 지신 십자가</a:t>
            </a:r>
          </a:p>
        </p:txBody>
      </p:sp>
      <p:sp>
        <p:nvSpPr>
          <p:cNvPr id="4105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A0132255-C34E-3A0A-E8D8-16C02FA768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내 몫에 태인 십자가</a:t>
            </a:r>
          </a:p>
        </p:txBody>
      </p:sp>
      <p:sp>
        <p:nvSpPr>
          <p:cNvPr id="4106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07F66DD0-7AD8-9F5B-6317-35B2A0B5B5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저수정같은길에서</a:t>
            </a:r>
          </a:p>
        </p:txBody>
      </p:sp>
      <p:sp>
        <p:nvSpPr>
          <p:cNvPr id="4107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47073DD8-EEAB-3220-56E6-8D75C0760D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저 천사소리 높여서</a:t>
            </a:r>
          </a:p>
        </p:txBody>
      </p:sp>
      <p:sp>
        <p:nvSpPr>
          <p:cNvPr id="4108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35D1F31D-4829-B438-AA3E-D9D53F2391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</a:t>
            </a:r>
            <a:r>
              <a:rPr lang="ko-KR" altLang="en-US" sz="1100"/>
              <a:t>그 면류관도 귀하고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>
            <a:extLst>
              <a:ext uri="{FF2B5EF4-FFF2-40B4-BE49-F238E27FC236}">
                <a16:creationId xmlns:a16="http://schemas.microsoft.com/office/drawing/2014/main" id="{649874EA-6AE3-635F-E285-19BF7AE0A5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A85C628C-057B-25D1-9364-D17CE568E3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1.Must Jesus bear the </a:t>
            </a:r>
            <a:endParaRPr lang="ko-KR" altLang="en-US" sz="1100"/>
          </a:p>
        </p:txBody>
      </p:sp>
      <p:sp>
        <p:nvSpPr>
          <p:cNvPr id="5124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EDAAC944-A047-513A-C263-ECB9DC2310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2.The consecrated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5125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0F7568F4-0C7D-61BE-F2C1-672B0B1065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3.Upon the crystal </a:t>
            </a:r>
            <a:endParaRPr lang="ko-KR" altLang="en-US" sz="1100"/>
          </a:p>
        </p:txBody>
      </p:sp>
      <p:sp>
        <p:nvSpPr>
          <p:cNvPr id="5126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3AB5AA3F-A127-C834-19BE-502FE3E236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4.And palms shall wave </a:t>
            </a:r>
            <a:endParaRPr lang="ko-KR" altLang="en-US" sz="1100"/>
          </a:p>
        </p:txBody>
      </p:sp>
      <p:sp>
        <p:nvSpPr>
          <p:cNvPr id="5127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B4D03D86-45E3-16D1-7AB7-3802E01177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5.Oh, precious cross! </a:t>
            </a:r>
            <a:endParaRPr lang="ko-KR" altLang="en-US" sz="1100"/>
          </a:p>
        </p:txBody>
      </p:sp>
      <p:sp>
        <p:nvSpPr>
          <p:cNvPr id="5128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EE71A9E0-2492-DC36-E3AC-6F019108DA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내 주님 지신 십자가</a:t>
            </a:r>
          </a:p>
        </p:txBody>
      </p:sp>
      <p:sp>
        <p:nvSpPr>
          <p:cNvPr id="5129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1303B844-4215-6703-4897-753EDC1A02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내 몫에 태인 십자가</a:t>
            </a:r>
          </a:p>
        </p:txBody>
      </p:sp>
      <p:sp>
        <p:nvSpPr>
          <p:cNvPr id="5130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FADB6B0C-B567-2BEA-5F19-4889F11AA4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저수정같은길에서</a:t>
            </a:r>
          </a:p>
        </p:txBody>
      </p:sp>
      <p:sp>
        <p:nvSpPr>
          <p:cNvPr id="5131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4F831D1A-7FA5-1577-AB4D-61C49746E8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저 천사소리 높여서</a:t>
            </a:r>
          </a:p>
        </p:txBody>
      </p:sp>
      <p:sp>
        <p:nvSpPr>
          <p:cNvPr id="5132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55ACB8F0-810E-6310-0B97-D40B3F5A49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</a:t>
            </a:r>
            <a:r>
              <a:rPr lang="ko-KR" altLang="en-US" sz="1100"/>
              <a:t>그 면류관도 귀하고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2">
            <a:extLst>
              <a:ext uri="{FF2B5EF4-FFF2-40B4-BE49-F238E27FC236}">
                <a16:creationId xmlns:a16="http://schemas.microsoft.com/office/drawing/2014/main" id="{9D4654CE-5D7B-2BAD-848D-319584C2DD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94E3D023-25A3-5C4C-CC09-B679E5BA3B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1.Must Jesus bear the </a:t>
            </a:r>
            <a:endParaRPr lang="ko-KR" altLang="en-US" sz="1100"/>
          </a:p>
        </p:txBody>
      </p:sp>
      <p:sp>
        <p:nvSpPr>
          <p:cNvPr id="6148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06EE7045-6FA3-6259-8A4A-3B0B6710A2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2.The consecrated </a:t>
            </a:r>
            <a:endParaRPr lang="ko-KR" altLang="en-US" sz="1100"/>
          </a:p>
        </p:txBody>
      </p:sp>
      <p:sp>
        <p:nvSpPr>
          <p:cNvPr id="6149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E7D23D2A-9089-49CF-1E4B-052CA9AE01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3.Upon the crystal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6150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8F9A8DD4-5DF8-BF48-3D57-394DCC1120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4.And palms shall wave </a:t>
            </a:r>
            <a:endParaRPr lang="ko-KR" altLang="en-US" sz="1100"/>
          </a:p>
        </p:txBody>
      </p:sp>
      <p:sp>
        <p:nvSpPr>
          <p:cNvPr id="6151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D8898413-DE84-BC56-8CE7-7255424EB6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5.Oh, precious cross! </a:t>
            </a:r>
            <a:endParaRPr lang="ko-KR" altLang="en-US" sz="1100"/>
          </a:p>
        </p:txBody>
      </p:sp>
      <p:sp>
        <p:nvSpPr>
          <p:cNvPr id="6152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823B010C-5021-A928-C319-E08F00DF69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내 주님 지신 십자가</a:t>
            </a:r>
          </a:p>
        </p:txBody>
      </p:sp>
      <p:sp>
        <p:nvSpPr>
          <p:cNvPr id="6153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F4EA3769-7431-D0A1-0094-377B6E3A95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내 몫에 태인 십자가</a:t>
            </a:r>
          </a:p>
        </p:txBody>
      </p:sp>
      <p:sp>
        <p:nvSpPr>
          <p:cNvPr id="6154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249C2C12-84EF-C18E-F601-7A6E5E4C5D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저수정같은길에서</a:t>
            </a:r>
          </a:p>
        </p:txBody>
      </p:sp>
      <p:sp>
        <p:nvSpPr>
          <p:cNvPr id="6155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21420292-63A0-D340-9903-95086F9C1C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저 천사소리 높여서</a:t>
            </a:r>
          </a:p>
        </p:txBody>
      </p:sp>
      <p:sp>
        <p:nvSpPr>
          <p:cNvPr id="6156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7B5B0288-BCF8-6AE7-134B-9F7B5995ED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</a:t>
            </a:r>
            <a:r>
              <a:rPr lang="ko-KR" altLang="en-US" sz="1100"/>
              <a:t>그 면류관도 귀하고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1">
            <a:extLst>
              <a:ext uri="{FF2B5EF4-FFF2-40B4-BE49-F238E27FC236}">
                <a16:creationId xmlns:a16="http://schemas.microsoft.com/office/drawing/2014/main" id="{D76A2A5D-0B5D-E6C1-BDBD-0B3B9C9010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53B17BA6-3F32-1645-691E-AA123F03A1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1.Must Jesus bear the </a:t>
            </a:r>
            <a:endParaRPr lang="ko-KR" altLang="en-US" sz="1100"/>
          </a:p>
        </p:txBody>
      </p:sp>
      <p:sp>
        <p:nvSpPr>
          <p:cNvPr id="7172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CD099F12-C858-F03D-611D-24F160589D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2.The consecrated </a:t>
            </a:r>
            <a:endParaRPr lang="ko-KR" altLang="en-US" sz="1100"/>
          </a:p>
        </p:txBody>
      </p:sp>
      <p:sp>
        <p:nvSpPr>
          <p:cNvPr id="7173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AEBECEB4-7D06-FFEB-F744-E30EAA817F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3.Upon the crystal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7174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314322C7-2C18-EA2B-7B42-CE48073337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4.And palms shall wave </a:t>
            </a:r>
            <a:endParaRPr lang="ko-KR" altLang="en-US" sz="1100"/>
          </a:p>
        </p:txBody>
      </p:sp>
      <p:sp>
        <p:nvSpPr>
          <p:cNvPr id="7175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B012FF3D-0FAC-647B-4A96-E041F5B05C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5.Oh, precious cross! </a:t>
            </a:r>
            <a:endParaRPr lang="ko-KR" altLang="en-US" sz="1100"/>
          </a:p>
        </p:txBody>
      </p:sp>
      <p:sp>
        <p:nvSpPr>
          <p:cNvPr id="7176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0DE16D4A-7E22-FE68-3FF7-567105CDF1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내 주님 지신 십자가</a:t>
            </a:r>
          </a:p>
        </p:txBody>
      </p:sp>
      <p:sp>
        <p:nvSpPr>
          <p:cNvPr id="7177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40851BAF-EF73-6FE6-A124-C62FD79E2C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내 몫에 태인 십자가</a:t>
            </a:r>
          </a:p>
        </p:txBody>
      </p:sp>
      <p:sp>
        <p:nvSpPr>
          <p:cNvPr id="7178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4DDA8BEA-C7A1-147E-E525-72A19D32D4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저수정같은길에서</a:t>
            </a:r>
          </a:p>
        </p:txBody>
      </p:sp>
      <p:sp>
        <p:nvSpPr>
          <p:cNvPr id="7179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A4BC3A4A-18F8-6556-8687-ECB0A9199B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저 천사소리 높여서</a:t>
            </a:r>
          </a:p>
        </p:txBody>
      </p:sp>
      <p:sp>
        <p:nvSpPr>
          <p:cNvPr id="7180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44552873-4D17-7F67-6C7C-4EF77AC120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</a:t>
            </a:r>
            <a:r>
              <a:rPr lang="ko-KR" altLang="en-US" sz="1100"/>
              <a:t>그 면류관도 귀하고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그림 1">
            <a:extLst>
              <a:ext uri="{FF2B5EF4-FFF2-40B4-BE49-F238E27FC236}">
                <a16:creationId xmlns:a16="http://schemas.microsoft.com/office/drawing/2014/main" id="{4BBF0C0B-F30B-8DCB-BD55-E40CE24A9F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0F148D40-D572-C539-4529-B1928D8B50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1.Must Jesus bear the </a:t>
            </a:r>
            <a:endParaRPr lang="ko-KR" altLang="en-US" sz="1100"/>
          </a:p>
        </p:txBody>
      </p:sp>
      <p:sp>
        <p:nvSpPr>
          <p:cNvPr id="8196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B2199C20-A198-A770-B96E-F5F2FE665A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2.The consecrated </a:t>
            </a:r>
            <a:endParaRPr lang="ko-KR" altLang="en-US" sz="1100"/>
          </a:p>
        </p:txBody>
      </p:sp>
      <p:sp>
        <p:nvSpPr>
          <p:cNvPr id="8197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3C6F92DA-6546-4168-17FB-D20C42B5D8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3.Upon the crystal </a:t>
            </a:r>
            <a:endParaRPr lang="ko-KR" altLang="en-US" sz="1100"/>
          </a:p>
        </p:txBody>
      </p:sp>
      <p:sp>
        <p:nvSpPr>
          <p:cNvPr id="8198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9B833908-9D38-4A55-F8AA-2D3C185771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4.And palms shall wave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8199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C7B21D95-2839-0E44-6833-04762ACF0E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5.Oh, precious cross! </a:t>
            </a:r>
            <a:endParaRPr lang="ko-KR" altLang="en-US" sz="1100"/>
          </a:p>
        </p:txBody>
      </p:sp>
      <p:sp>
        <p:nvSpPr>
          <p:cNvPr id="8200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C7CAFA40-0C05-8D4D-FB48-115B05E1C0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내 주님 지신 십자가</a:t>
            </a:r>
          </a:p>
        </p:txBody>
      </p:sp>
      <p:sp>
        <p:nvSpPr>
          <p:cNvPr id="8201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2C0EE9D3-BFEB-9E40-3901-16CDD7E0BE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내 몫에 태인 십자가</a:t>
            </a:r>
          </a:p>
        </p:txBody>
      </p:sp>
      <p:sp>
        <p:nvSpPr>
          <p:cNvPr id="8202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900ACB82-EEE6-DE06-192C-EAE1498EAA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저수정같은길에서</a:t>
            </a:r>
          </a:p>
        </p:txBody>
      </p:sp>
      <p:sp>
        <p:nvSpPr>
          <p:cNvPr id="8203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172B7663-C393-4177-A222-0BB8AAA587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저 천사소리 높여서</a:t>
            </a:r>
          </a:p>
        </p:txBody>
      </p:sp>
      <p:sp>
        <p:nvSpPr>
          <p:cNvPr id="8204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2D9500F8-1C75-4B8A-1854-C5DF6960B3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</a:t>
            </a:r>
            <a:r>
              <a:rPr lang="ko-KR" altLang="en-US" sz="1100"/>
              <a:t>그 면류관도 귀하고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그림 1">
            <a:extLst>
              <a:ext uri="{FF2B5EF4-FFF2-40B4-BE49-F238E27FC236}">
                <a16:creationId xmlns:a16="http://schemas.microsoft.com/office/drawing/2014/main" id="{915EC0E5-F172-F48D-1938-42CBA24F45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5F25294B-6D81-B130-F0F1-B276641C57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1.Must Jesus bear the </a:t>
            </a:r>
            <a:endParaRPr lang="ko-KR" altLang="en-US" sz="1100"/>
          </a:p>
        </p:txBody>
      </p:sp>
      <p:sp>
        <p:nvSpPr>
          <p:cNvPr id="9220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AF57E21E-1A33-0DCF-99AC-BA7D499BBC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2.The consecrated </a:t>
            </a:r>
            <a:endParaRPr lang="ko-KR" altLang="en-US" sz="1100"/>
          </a:p>
        </p:txBody>
      </p:sp>
      <p:sp>
        <p:nvSpPr>
          <p:cNvPr id="9221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D93BC15D-8873-4926-EF8B-2115441180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3.Upon the crystal </a:t>
            </a:r>
            <a:endParaRPr lang="ko-KR" altLang="en-US" sz="1100"/>
          </a:p>
        </p:txBody>
      </p:sp>
      <p:sp>
        <p:nvSpPr>
          <p:cNvPr id="9222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F9C4A678-C5E6-5877-C0C0-37BD65A85C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4.And palms shall wave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9223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835FCD8D-6B48-D156-32CF-6E7C0C64DD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5.Oh, precious cross! </a:t>
            </a:r>
            <a:endParaRPr lang="ko-KR" altLang="en-US" sz="1100"/>
          </a:p>
        </p:txBody>
      </p:sp>
      <p:sp>
        <p:nvSpPr>
          <p:cNvPr id="9224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7FB930B0-E4A4-4B0C-D264-A021E4F776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내 주님 지신 십자가</a:t>
            </a:r>
          </a:p>
        </p:txBody>
      </p:sp>
      <p:sp>
        <p:nvSpPr>
          <p:cNvPr id="9225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5447097D-E8C7-F0D3-0346-8407C09A6B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내 몫에 태인 십자가</a:t>
            </a:r>
          </a:p>
        </p:txBody>
      </p:sp>
      <p:sp>
        <p:nvSpPr>
          <p:cNvPr id="9226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BC57F848-20A4-4E9F-CEF8-DEAC3EDF8C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저수정같은길에서</a:t>
            </a:r>
          </a:p>
        </p:txBody>
      </p:sp>
      <p:sp>
        <p:nvSpPr>
          <p:cNvPr id="9227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B3FF404D-51F9-B881-53BA-A366CB6E67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저 천사소리 높여서</a:t>
            </a:r>
          </a:p>
        </p:txBody>
      </p:sp>
      <p:sp>
        <p:nvSpPr>
          <p:cNvPr id="9228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4B188A96-0F4C-CFDB-ECA6-0D4865D03C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</a:t>
            </a:r>
            <a:r>
              <a:rPr lang="ko-KR" altLang="en-US" sz="1100"/>
              <a:t>그 면류관도 귀하고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그림 1">
            <a:extLst>
              <a:ext uri="{FF2B5EF4-FFF2-40B4-BE49-F238E27FC236}">
                <a16:creationId xmlns:a16="http://schemas.microsoft.com/office/drawing/2014/main" id="{19F9DA5B-94BD-55AC-52C0-9B7FE46624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05255837-8EA7-02A7-8FF0-AFDD6839E1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1.Must Jesus bear the </a:t>
            </a:r>
            <a:endParaRPr lang="ko-KR" altLang="en-US" sz="1100"/>
          </a:p>
        </p:txBody>
      </p:sp>
      <p:sp>
        <p:nvSpPr>
          <p:cNvPr id="10244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442CE685-6749-CF0F-7F7D-BE962BDDBC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2.The consecrated </a:t>
            </a:r>
            <a:endParaRPr lang="ko-KR" altLang="en-US" sz="1100"/>
          </a:p>
        </p:txBody>
      </p:sp>
      <p:sp>
        <p:nvSpPr>
          <p:cNvPr id="10245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2B0897AB-98A0-622A-F1B5-F90B8C805C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3.Upon the crystal </a:t>
            </a:r>
            <a:endParaRPr lang="ko-KR" altLang="en-US" sz="1100"/>
          </a:p>
        </p:txBody>
      </p:sp>
      <p:sp>
        <p:nvSpPr>
          <p:cNvPr id="10246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38E5F33B-452D-5291-1193-30516CFC34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4.And palms shall wave </a:t>
            </a:r>
            <a:endParaRPr lang="ko-KR" altLang="en-US" sz="1100"/>
          </a:p>
        </p:txBody>
      </p:sp>
      <p:sp>
        <p:nvSpPr>
          <p:cNvPr id="10247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CDF1B121-FC7C-95E8-7273-455913A9A4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5.Oh, precious cross!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0248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C406F742-97A0-4DA5-84D4-3A93BD770F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내 주님 지신 십자가</a:t>
            </a:r>
          </a:p>
        </p:txBody>
      </p:sp>
      <p:sp>
        <p:nvSpPr>
          <p:cNvPr id="10249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C146A030-0A33-EEE6-ABC7-98B323BE30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내 몫에 태인 십자가</a:t>
            </a:r>
          </a:p>
        </p:txBody>
      </p:sp>
      <p:sp>
        <p:nvSpPr>
          <p:cNvPr id="10250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18F01543-394D-3B6C-9597-8E25E74337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저수정같은길에서</a:t>
            </a:r>
          </a:p>
        </p:txBody>
      </p:sp>
      <p:sp>
        <p:nvSpPr>
          <p:cNvPr id="10251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FA520369-6F82-86B4-CE35-0BB205EE6A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저 천사소리 높여서</a:t>
            </a:r>
          </a:p>
        </p:txBody>
      </p:sp>
      <p:sp>
        <p:nvSpPr>
          <p:cNvPr id="10252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CE966A52-52ED-A536-1B0A-556F83C3A5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5.</a:t>
            </a:r>
            <a:r>
              <a:rPr lang="ko-KR" altLang="en-US" sz="1100">
                <a:solidFill>
                  <a:srgbClr val="FF0000"/>
                </a:solidFill>
              </a:rPr>
              <a:t>그 면류관도 귀하고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675</Words>
  <Application>Microsoft Office PowerPoint</Application>
  <PresentationFormat>On-screen Show (4:3)</PresentationFormat>
  <Paragraphs>125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굴림</vt:lpstr>
      <vt:lpstr>Arial</vt:lpstr>
      <vt:lpstr>맑은 고딕</vt:lpstr>
      <vt:lpstr>기본 디자인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KOREA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All user</dc:creator>
  <cp:lastModifiedBy>HaSol Im</cp:lastModifiedBy>
  <cp:revision>25</cp:revision>
  <dcterms:created xsi:type="dcterms:W3CDTF">2014-07-22T01:22:16Z</dcterms:created>
  <dcterms:modified xsi:type="dcterms:W3CDTF">2023-07-30T14:06:34Z</dcterms:modified>
</cp:coreProperties>
</file>